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AB030-ED21-4B13-8511-733B594AB61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0ADA1-7490-42A5-8E29-E7A78B657A8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ADA1-7490-42A5-8E29-E7A78B657A88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A5F905-B0E5-427F-8E25-FA63CC18948F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9E5B51-FE9D-4657-8B0A-5C8677F975F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Ženska,vjerska redovnička zajednica koju je početkom 19. stoljeća osnovao otac Teodozije </a:t>
            </a:r>
            <a:r>
              <a:rPr lang="hr-HR" dirty="0" err="1" smtClean="0"/>
              <a:t>Florentini</a:t>
            </a:r>
            <a:r>
              <a:rPr lang="hr-HR" dirty="0" smtClean="0"/>
              <a:t> u suradnji sa Marijom Terezijom.</a:t>
            </a:r>
          </a:p>
          <a:p>
            <a:endParaRPr lang="hr-HR" dirty="0" smtClean="0"/>
          </a:p>
          <a:p>
            <a:r>
              <a:rPr lang="hr-HR" dirty="0" smtClean="0"/>
              <a:t>Središte te zajednice nalazi se u </a:t>
            </a:r>
            <a:r>
              <a:rPr lang="hr-HR" dirty="0" err="1" smtClean="0"/>
              <a:t>Ingenbohlu</a:t>
            </a:r>
            <a:r>
              <a:rPr lang="hr-HR" dirty="0" smtClean="0"/>
              <a:t> </a:t>
            </a:r>
            <a:r>
              <a:rPr lang="hr-HR" dirty="0" err="1" smtClean="0"/>
              <a:t>u</a:t>
            </a:r>
            <a:r>
              <a:rPr lang="hr-HR" dirty="0" smtClean="0"/>
              <a:t> Švicarskoj.</a:t>
            </a:r>
          </a:p>
          <a:p>
            <a:endParaRPr lang="hr-HR" dirty="0" smtClean="0"/>
          </a:p>
          <a:p>
            <a:r>
              <a:rPr lang="hr-HR" dirty="0" smtClean="0"/>
              <a:t>Franjevačkog su nadahnuća i pokušaju živjeti Evanđelje u većim i manjim redovničkim zajednicama.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Križarice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 Mađarskoj</a:t>
            </a:r>
          </a:p>
          <a:p>
            <a:r>
              <a:rPr lang="hr-HR" dirty="0" smtClean="0"/>
              <a:t>b) Francuskoj</a:t>
            </a:r>
          </a:p>
          <a:p>
            <a:r>
              <a:rPr lang="hr-HR" dirty="0" smtClean="0"/>
              <a:t>c) Švicarskoj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Središte zajednice nalazi se u: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 7.stoljeću</a:t>
            </a:r>
          </a:p>
          <a:p>
            <a:r>
              <a:rPr lang="hr-HR" dirty="0" smtClean="0"/>
              <a:t>b) 12.stoljeću</a:t>
            </a:r>
          </a:p>
          <a:p>
            <a:r>
              <a:rPr lang="hr-HR" dirty="0" smtClean="0"/>
              <a:t>d) 19.stoljeću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Križarke su osnovane u: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 algn="ctr"/>
            <a:r>
              <a:rPr lang="hr-HR" sz="9600" dirty="0" smtClean="0"/>
              <a:t>Kraj</a:t>
            </a:r>
            <a:endParaRPr lang="hr-HR" sz="9600" dirty="0"/>
          </a:p>
        </p:txBody>
      </p:sp>
      <p:pic>
        <p:nvPicPr>
          <p:cNvPr id="6146" name="Picture 2" descr="C:\Users\user\Documents\slikice\imagesCAYGMKL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143380"/>
            <a:ext cx="2743200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Neovisno o dobi, obavezale su se redovničkim zavjetima da će: slijediti Isusa i od njega učiti, zajednički dijeliti život, vjeru i materijalna dobra, biti ljudima blizu i s njima zajedno na putu, vršeći različite zadaće u različitim zvanjima.</a:t>
            </a:r>
          </a:p>
          <a:p>
            <a:endParaRPr lang="hr-HR" dirty="0" smtClean="0"/>
          </a:p>
          <a:p>
            <a:r>
              <a:rPr lang="vi-VN" dirty="0" smtClean="0"/>
              <a:t>U Družbu stupaju djevojke sa završenom osnovnom ili srednjom školom. Već prema svojim sklonostima i talentima koje im je Bog darovao usmjeruju se u budući rad i u provincijalnoj kući završavaju vrijeme formacije predviđeno vlastitim Pravilom i propisima Sv. Crkve.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7. lipnja 1868. g., deset sestara sv. Križa iz Švicarske došle su u Đakovo. Tu su po biskupovoj želji, nakon što su naučile jezik, osnovale provinciju.</a:t>
            </a:r>
          </a:p>
          <a:p>
            <a:endParaRPr lang="hr-HR" dirty="0" smtClean="0"/>
          </a:p>
          <a:p>
            <a:r>
              <a:rPr lang="hr-HR" dirty="0" smtClean="0"/>
              <a:t>Majka M. Terezija posjetila je četiri puta sestre u Đakovu i ohrabrila ih da nastave započeti posao.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Osnutak crkve u Đakovu</a:t>
            </a:r>
            <a:endParaRPr lang="hr-HR" dirty="0"/>
          </a:p>
        </p:txBody>
      </p:sp>
      <p:pic>
        <p:nvPicPr>
          <p:cNvPr id="1028" name="Picture 4" descr="C:\Users\user\Documents\slikice\naslovn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9654" y="4857760"/>
            <a:ext cx="4160500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Osim u Đakovu Križarice djeluju i u :</a:t>
            </a:r>
            <a:r>
              <a:rPr lang="hr-HR" dirty="0" err="1" smtClean="0"/>
              <a:t>Trnavu</a:t>
            </a:r>
            <a:r>
              <a:rPr lang="hr-HR" dirty="0" smtClean="0"/>
              <a:t>, Osijeku, Donjem </a:t>
            </a:r>
            <a:r>
              <a:rPr lang="hr-HR" dirty="0" err="1" smtClean="0"/>
              <a:t>Miholjce</a:t>
            </a:r>
            <a:r>
              <a:rPr lang="hr-HR" dirty="0" smtClean="0"/>
              <a:t>, Vukovaru, Iloku, Vinkovcima, </a:t>
            </a:r>
            <a:r>
              <a:rPr lang="hr-HR" dirty="0" err="1" smtClean="0"/>
              <a:t>Privlaku</a:t>
            </a:r>
            <a:r>
              <a:rPr lang="hr-HR" dirty="0" smtClean="0"/>
              <a:t>, Županji, </a:t>
            </a:r>
            <a:r>
              <a:rPr lang="hr-HR" dirty="0" err="1" smtClean="0"/>
              <a:t>Sikirevcima</a:t>
            </a:r>
            <a:r>
              <a:rPr lang="hr-HR" dirty="0" smtClean="0"/>
              <a:t>, Slavonskom brodu, Lipiku, Novoj Bukovici, Zagrebu, Krapini, Rijeci, Poratu, Krku, Splitu i na Visu.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Križarice u Hrvatskoj</a:t>
            </a:r>
            <a:endParaRPr lang="hr-HR" dirty="0"/>
          </a:p>
        </p:txBody>
      </p:sp>
      <p:pic>
        <p:nvPicPr>
          <p:cNvPr id="2051" name="Picture 3" descr="C:\Users\user\Documents\slikice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571876"/>
            <a:ext cx="2071718" cy="3107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Utemeljitelj Sestara sv. Križa u </a:t>
            </a:r>
            <a:r>
              <a:rPr lang="hr-HR" dirty="0" err="1" smtClean="0"/>
              <a:t>Menzingenu</a:t>
            </a:r>
            <a:r>
              <a:rPr lang="hr-HR" dirty="0" smtClean="0"/>
              <a:t> i Milosrdnih sestara sv. Kriza u </a:t>
            </a:r>
            <a:r>
              <a:rPr lang="hr-HR" dirty="0" err="1" smtClean="0"/>
              <a:t>lngenbohlu</a:t>
            </a:r>
            <a:r>
              <a:rPr lang="hr-HR" dirty="0" smtClean="0"/>
              <a:t>. Kao kapucin, otac Teodozije bio je prijatelj  bolesnih  i  djece,  otac siromašnih i odvjetnik radnika, učitelj odgojitelja i mladeži. Kao malo tko u njegovo vrijeme, bio je uvjeren u socijalno poslanje Crkve. Svoje djelovanje temeljio je na vjeri da je potreba vremena volja Božja.</a:t>
            </a:r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Teodozije </a:t>
            </a:r>
            <a:r>
              <a:rPr lang="hr-HR" dirty="0" err="1" smtClean="0"/>
              <a:t>Florentini</a:t>
            </a:r>
            <a:r>
              <a:rPr lang="hr-HR" dirty="0" smtClean="0"/>
              <a:t> 1808. - 1865</a:t>
            </a:r>
            <a:endParaRPr lang="hr-HR" dirty="0"/>
          </a:p>
        </p:txBody>
      </p:sp>
      <p:pic>
        <p:nvPicPr>
          <p:cNvPr id="4098" name="Picture 2" descr="C:\Users\user\Documents\slikice\imagesCAN5MZ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4848225"/>
            <a:ext cx="2357454" cy="2009775"/>
          </a:xfrm>
          <a:prstGeom prst="rect">
            <a:avLst/>
          </a:prstGeom>
          <a:noFill/>
        </p:spPr>
      </p:pic>
      <p:pic>
        <p:nvPicPr>
          <p:cNvPr id="4099" name="Picture 3" descr="C:\Users\user\Documents\slikice\h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5357826"/>
            <a:ext cx="1214446" cy="122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cuments\slikice\imagesCAYGMKL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Izvori:</a:t>
            </a:r>
            <a:r>
              <a:rPr lang="hr-HR" dirty="0" err="1" smtClean="0">
                <a:solidFill>
                  <a:schemeClr val="bg1"/>
                </a:solidFill>
              </a:rPr>
              <a:t>Inernet</a:t>
            </a:r>
            <a:r>
              <a:rPr lang="hr-HR" dirty="0" smtClean="0">
                <a:solidFill>
                  <a:schemeClr val="bg1"/>
                </a:solidFill>
              </a:rPr>
              <a:t> (</a:t>
            </a:r>
            <a:r>
              <a:rPr lang="hr-HR" dirty="0" err="1" smtClean="0">
                <a:solidFill>
                  <a:schemeClr val="bg1"/>
                </a:solidFill>
              </a:rPr>
              <a:t>Wikipedia</a:t>
            </a:r>
            <a:r>
              <a:rPr lang="hr-HR" dirty="0" smtClean="0">
                <a:solidFill>
                  <a:schemeClr val="bg1"/>
                </a:solidFill>
              </a:rPr>
              <a:t>)</a:t>
            </a:r>
          </a:p>
          <a:p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Izradile:Antonela </a:t>
            </a:r>
            <a:r>
              <a:rPr lang="hr-HR" dirty="0" err="1" smtClean="0">
                <a:solidFill>
                  <a:schemeClr val="bg1"/>
                </a:solidFill>
              </a:rPr>
              <a:t>Vargić</a:t>
            </a:r>
            <a:r>
              <a:rPr lang="hr-HR" dirty="0" smtClean="0">
                <a:solidFill>
                  <a:schemeClr val="bg1"/>
                </a:solidFill>
              </a:rPr>
              <a:t> i Marija </a:t>
            </a:r>
            <a:r>
              <a:rPr lang="hr-HR" dirty="0" err="1" smtClean="0">
                <a:solidFill>
                  <a:schemeClr val="bg1"/>
                </a:solidFill>
              </a:rPr>
              <a:t>Balog</a:t>
            </a:r>
            <a:r>
              <a:rPr lang="hr-HR" dirty="0" smtClean="0">
                <a:solidFill>
                  <a:schemeClr val="bg1"/>
                </a:solidFill>
              </a:rPr>
              <a:t> 6.c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ŠTO STE SLUŠALI!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algn="ctr"/>
            <a:r>
              <a:rPr lang="hr-HR" sz="9600" dirty="0" smtClean="0"/>
              <a:t>KVIZ</a:t>
            </a:r>
            <a:endParaRPr lang="hr-HR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 </a:t>
            </a:r>
            <a:r>
              <a:rPr lang="hr-HR" dirty="0" err="1" smtClean="0"/>
              <a:t>sv.Augustin</a:t>
            </a:r>
            <a:endParaRPr lang="hr-HR" dirty="0" smtClean="0"/>
          </a:p>
          <a:p>
            <a:r>
              <a:rPr lang="hr-HR" dirty="0" smtClean="0"/>
              <a:t>b) </a:t>
            </a:r>
            <a:r>
              <a:rPr lang="hr-HR" dirty="0" err="1" smtClean="0"/>
              <a:t>sv.Franjo</a:t>
            </a:r>
            <a:r>
              <a:rPr lang="hr-HR" dirty="0" smtClean="0"/>
              <a:t> Asiški</a:t>
            </a:r>
          </a:p>
          <a:p>
            <a:r>
              <a:rPr lang="hr-HR" dirty="0" smtClean="0"/>
              <a:t>c)Teodozije </a:t>
            </a:r>
            <a:r>
              <a:rPr lang="hr-HR" dirty="0" err="1" smtClean="0"/>
              <a:t>Florentini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je utemeljitelj Križarki?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 1868.</a:t>
            </a:r>
          </a:p>
          <a:p>
            <a:r>
              <a:rPr lang="hr-HR" dirty="0" smtClean="0"/>
              <a:t>b) 123.</a:t>
            </a:r>
          </a:p>
          <a:p>
            <a:r>
              <a:rPr lang="hr-HR" dirty="0" smtClean="0"/>
              <a:t>c) 785. godine prije Krista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Crkva u Đakovu osnovana je: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367</Words>
  <Application>Microsoft Office PowerPoint</Application>
  <PresentationFormat>Prikaz na zaslonu (4:3)</PresentationFormat>
  <Paragraphs>52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Gomilanje</vt:lpstr>
      <vt:lpstr>Križarice</vt:lpstr>
      <vt:lpstr>Općenito</vt:lpstr>
      <vt:lpstr>Osnutak crkve u Đakovu</vt:lpstr>
      <vt:lpstr>Križarice u Hrvatskoj</vt:lpstr>
      <vt:lpstr>Teodozije Florentini 1808. - 1865</vt:lpstr>
      <vt:lpstr>HVALA ŠTO STE SLUŠALI!</vt:lpstr>
      <vt:lpstr>KVIZ</vt:lpstr>
      <vt:lpstr>Tko je utemeljitelj Križarki?</vt:lpstr>
      <vt:lpstr>Crkva u Đakovu osnovana je:</vt:lpstr>
      <vt:lpstr>Središte zajednice nalazi se u:</vt:lpstr>
      <vt:lpstr>Križarke su osnovane u: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Križarice</dc:title>
  <dc:creator>user</dc:creator>
  <cp:lastModifiedBy>user</cp:lastModifiedBy>
  <cp:revision>16</cp:revision>
  <dcterms:created xsi:type="dcterms:W3CDTF">2012-02-28T19:18:02Z</dcterms:created>
  <dcterms:modified xsi:type="dcterms:W3CDTF">2012-03-28T14:24:47Z</dcterms:modified>
</cp:coreProperties>
</file>