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61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048000"/>
            <a:ext cx="7467600" cy="30781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hr-HR" dirty="0"/>
          </a:p>
          <a:p>
            <a:pPr marL="36576" indent="0">
              <a:buNone/>
            </a:pPr>
            <a:endParaRPr lang="hr-HR" dirty="0" smtClean="0"/>
          </a:p>
          <a:p>
            <a:pPr marL="36576" indent="0">
              <a:buNone/>
            </a:pPr>
            <a:endParaRPr lang="hr-HR" dirty="0"/>
          </a:p>
          <a:p>
            <a:pPr marL="36576" indent="0">
              <a:buNone/>
            </a:pPr>
            <a:endParaRPr lang="hr-HR" dirty="0" smtClean="0"/>
          </a:p>
          <a:p>
            <a:pPr marL="36576" indent="0">
              <a:buNone/>
            </a:pPr>
            <a:r>
              <a:rPr lang="hr-HR" sz="4400" dirty="0"/>
              <a:t> </a:t>
            </a:r>
            <a:r>
              <a:rPr lang="hr-HR" sz="4400" dirty="0" smtClean="0"/>
              <a:t>                </a:t>
            </a:r>
            <a:r>
              <a:rPr lang="hr-HR" sz="4400" b="1" dirty="0" smtClean="0"/>
              <a:t>Blaise Pascal</a:t>
            </a:r>
            <a:endParaRPr lang="hr-HR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9" y="533400"/>
            <a:ext cx="3124199" cy="40598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967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James Prescott Joule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700" dirty="0" smtClean="0"/>
              <a:t>     ( 24.12.1818.g. – 11.10.1889.g. u  Salfordu)</a:t>
            </a:r>
          </a:p>
          <a:p>
            <a:r>
              <a:rPr lang="hr-HR" sz="2700" dirty="0"/>
              <a:t> </a:t>
            </a:r>
            <a:r>
              <a:rPr lang="hr-HR" sz="2700" dirty="0" smtClean="0"/>
              <a:t>Bio je </a:t>
            </a:r>
            <a:r>
              <a:rPr lang="hr-HR" sz="3000" dirty="0" smtClean="0"/>
              <a:t>engleski</a:t>
            </a:r>
            <a:r>
              <a:rPr lang="hr-HR" sz="2700" dirty="0" smtClean="0"/>
              <a:t> fizičar, studirao je sa poznatim </a:t>
            </a:r>
          </a:p>
          <a:p>
            <a:pPr marL="0" indent="0">
              <a:buNone/>
            </a:pPr>
            <a:r>
              <a:rPr lang="hr-HR" sz="2700" dirty="0"/>
              <a:t> </a:t>
            </a:r>
            <a:r>
              <a:rPr lang="hr-HR" sz="2700" dirty="0" smtClean="0"/>
              <a:t>    kemičarom Johnom Daltonom ( 1835.g.).</a:t>
            </a:r>
          </a:p>
          <a:p>
            <a:r>
              <a:rPr lang="hr-HR" sz="2700" dirty="0"/>
              <a:t> </a:t>
            </a:r>
            <a:r>
              <a:rPr lang="hr-HR" sz="2700" dirty="0" smtClean="0"/>
              <a:t>Po njemu se zove mjerna jedinica za rad džul (J)</a:t>
            </a:r>
          </a:p>
          <a:p>
            <a:pPr marL="0" indent="0">
              <a:buNone/>
            </a:pPr>
            <a:r>
              <a:rPr lang="hr-HR" sz="2700" dirty="0"/>
              <a:t> </a:t>
            </a:r>
            <a:r>
              <a:rPr lang="hr-HR" sz="2700" dirty="0" smtClean="0"/>
              <a:t>    </a:t>
            </a:r>
            <a:endParaRPr lang="hr-HR" sz="2700" dirty="0"/>
          </a:p>
          <a:p>
            <a:pPr marL="0" indent="0">
              <a:buNone/>
            </a:pPr>
            <a:r>
              <a:rPr lang="hr-HR" sz="2700" dirty="0" smtClean="0"/>
              <a:t>                                                                                           </a:t>
            </a:r>
            <a:endParaRPr lang="hr-HR" sz="2700" dirty="0"/>
          </a:p>
        </p:txBody>
      </p:sp>
    </p:spTree>
    <p:extLst>
      <p:ext uri="{BB962C8B-B14F-4D97-AF65-F5344CB8AC3E}">
        <p14:creationId xmlns="" xmlns:p14="http://schemas.microsoft.com/office/powerpoint/2010/main" val="10320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Jouleov uređaj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vi-VN" sz="2700" dirty="0"/>
              <a:t>Jedan od njegovih najpoznatijih pokusa, koji se danas naziva "Jouleov uređaj" sastojao se od utega spojenog sa niti koja je na drugom kraju spojena sa lopaticama uronjenim u spremnik sa vodom tako da rotiraju. Pod utjecajem tereta koji povlači nit dolazi do rotacije lopatica unutar spremnika. Tako se gravitacijska potencijalna energija tereta pretvara u kinetičku energiju rotacije, te temperatura vode raste zbog trenja. Tako je izmjerio mehanički ekvivalent topline.</a:t>
            </a:r>
            <a:endParaRPr lang="hr-HR" sz="2700" dirty="0"/>
          </a:p>
        </p:txBody>
      </p:sp>
    </p:spTree>
    <p:extLst>
      <p:ext uri="{BB962C8B-B14F-4D97-AF65-F5344CB8AC3E}">
        <p14:creationId xmlns="" xmlns:p14="http://schemas.microsoft.com/office/powerpoint/2010/main" val="53774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54762"/>
          </a:xfrm>
        </p:spPr>
        <p:txBody>
          <a:bodyPr/>
          <a:lstStyle/>
          <a:p>
            <a:r>
              <a:rPr lang="hr-HR" dirty="0" smtClean="0"/>
              <a:t>                         Jouleov uređaj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3724"/>
            <a:ext cx="4572000" cy="3768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429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8572560" cy="192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4895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Wikipedija</a:t>
            </a:r>
          </a:p>
          <a:p>
            <a:r>
              <a:rPr lang="hr-HR" sz="2400" dirty="0" smtClean="0"/>
              <a:t>Knjiga iz fizike</a:t>
            </a:r>
          </a:p>
          <a:p>
            <a:r>
              <a:rPr lang="hr-HR" sz="2400" dirty="0"/>
              <a:t>G</a:t>
            </a:r>
            <a:r>
              <a:rPr lang="hr-HR" sz="2400" dirty="0" smtClean="0"/>
              <a:t>oogle</a:t>
            </a: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138733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Blaise Pascal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600" dirty="0" smtClean="0"/>
              <a:t>   </a:t>
            </a:r>
            <a:r>
              <a:rPr lang="hr-HR" sz="2700" dirty="0" smtClean="0"/>
              <a:t>(19.6.1623. – 19.8.1662.g.Pariz)</a:t>
            </a:r>
          </a:p>
          <a:p>
            <a:pPr marL="493776" indent="-457200"/>
            <a:r>
              <a:rPr lang="hr-HR" sz="2700" dirty="0" smtClean="0"/>
              <a:t>B.Pascal je bio filozof, matematičar i fizičar. </a:t>
            </a:r>
            <a:endParaRPr lang="hr-HR" sz="2700" dirty="0"/>
          </a:p>
          <a:p>
            <a:pPr marL="493776" indent="-457200"/>
            <a:r>
              <a:rPr lang="hr-HR" sz="2700" dirty="0" smtClean="0"/>
              <a:t>Prvo svoje djelo je napisao sa samo 16 godina</a:t>
            </a:r>
            <a:r>
              <a:rPr lang="hr-HR" sz="2700" dirty="0"/>
              <a:t>, a zove se </a:t>
            </a:r>
            <a:r>
              <a:rPr lang="hr-HR" sz="2700" b="1" dirty="0" smtClean="0"/>
              <a:t>Pascalov teorem  (Pascalov zakon).</a:t>
            </a:r>
          </a:p>
          <a:p>
            <a:pPr marL="493776" indent="-457200"/>
            <a:r>
              <a:rPr lang="hr-HR" sz="2700" dirty="0" smtClean="0"/>
              <a:t>Sa 19 godina napravio je mehanički stroj</a:t>
            </a:r>
            <a:r>
              <a:rPr lang="hr-HR" sz="2700" b="1" dirty="0" smtClean="0"/>
              <a:t> </a:t>
            </a:r>
            <a:r>
              <a:rPr lang="hr-HR" sz="2700" dirty="0" smtClean="0"/>
              <a:t>koji se zove </a:t>
            </a:r>
            <a:r>
              <a:rPr lang="hr-HR" sz="2700" b="1" dirty="0" smtClean="0"/>
              <a:t>Pascalina. </a:t>
            </a:r>
          </a:p>
          <a:p>
            <a:pPr marL="493776" indent="-457200"/>
            <a:r>
              <a:rPr lang="hr-HR" sz="2700" dirty="0" smtClean="0"/>
              <a:t>Po njemu nosi ime mjerna jedinica</a:t>
            </a:r>
            <a:r>
              <a:rPr lang="hr-HR" sz="2700" b="1" dirty="0"/>
              <a:t> </a:t>
            </a:r>
            <a:r>
              <a:rPr lang="hr-HR" sz="2700" dirty="0" smtClean="0"/>
              <a:t>za tlak paskal (Pa)</a:t>
            </a:r>
          </a:p>
        </p:txBody>
      </p:sp>
    </p:spTree>
    <p:extLst>
      <p:ext uri="{BB962C8B-B14F-4D97-AF65-F5344CB8AC3E}">
        <p14:creationId xmlns="" xmlns:p14="http://schemas.microsoft.com/office/powerpoint/2010/main" val="12971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Pascalov zakon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sz="2700" dirty="0" smtClean="0"/>
              <a:t>U </a:t>
            </a:r>
            <a:r>
              <a:rPr lang="hr-HR" sz="2700" dirty="0"/>
              <a:t>tekućini koja se nalazi u </a:t>
            </a:r>
            <a:r>
              <a:rPr lang="hr-HR" sz="2700" dirty="0" smtClean="0"/>
              <a:t>zatvorenoj posudi</a:t>
            </a:r>
            <a:r>
              <a:rPr lang="hr-HR" sz="2700" dirty="0"/>
              <a:t>, vanjski tlak širi se jednako na sve strane, tj. čestice tekućine prenose tlak u svim pravcima </a:t>
            </a:r>
            <a:r>
              <a:rPr lang="hr-HR" sz="2700" dirty="0" smtClean="0"/>
              <a:t>jednako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3333750" cy="2752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28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6908"/>
          </a:xfrm>
        </p:spPr>
        <p:txBody>
          <a:bodyPr/>
          <a:lstStyle/>
          <a:p>
            <a:r>
              <a:rPr lang="hr-HR" dirty="0" smtClean="0"/>
              <a:t>Pascalina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4422"/>
            <a:ext cx="746760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3200" dirty="0"/>
              <a:t>Pascalina je mehanički stroj koji je </a:t>
            </a:r>
            <a:r>
              <a:rPr lang="hr-HR" sz="3200" dirty="0" smtClean="0"/>
              <a:t>mogao</a:t>
            </a:r>
          </a:p>
          <a:p>
            <a:pPr>
              <a:buNone/>
            </a:pPr>
            <a:r>
              <a:rPr lang="hr-HR" sz="3200" dirty="0" err="1" smtClean="0"/>
              <a:t>zbrarajati</a:t>
            </a:r>
            <a:r>
              <a:rPr lang="hr-HR" sz="3200" dirty="0" smtClean="0"/>
              <a:t> </a:t>
            </a:r>
            <a:r>
              <a:rPr lang="hr-HR" sz="3200" dirty="0"/>
              <a:t>i oduzimati velike brojeve. </a:t>
            </a:r>
            <a:endParaRPr lang="hr-HR" sz="3200" dirty="0" smtClean="0"/>
          </a:p>
          <a:p>
            <a:pPr>
              <a:buNone/>
            </a:pPr>
            <a:r>
              <a:rPr lang="hr-HR" sz="3200" dirty="0" smtClean="0"/>
              <a:t>Mogla je </a:t>
            </a:r>
            <a:r>
              <a:rPr lang="hr-HR" sz="3200" dirty="0"/>
              <a:t>raditi s brojevima do 9 </a:t>
            </a:r>
            <a:r>
              <a:rPr lang="hr-HR" sz="3200" dirty="0" smtClean="0"/>
              <a:t>999 999</a:t>
            </a:r>
            <a:r>
              <a:rPr lang="hr-HR" sz="3200" dirty="0"/>
              <a:t>. </a:t>
            </a:r>
            <a:endParaRPr lang="hr-HR" sz="3200" dirty="0" smtClean="0"/>
          </a:p>
          <a:p>
            <a:pPr>
              <a:buNone/>
            </a:pPr>
            <a:r>
              <a:rPr lang="hr-HR" sz="3200" dirty="0" smtClean="0"/>
              <a:t>Pascal je Pascalinu napravio 1642.g.         </a:t>
            </a:r>
          </a:p>
          <a:p>
            <a:endParaRPr lang="hr-HR" dirty="0"/>
          </a:p>
          <a:p>
            <a:pPr marL="36576" indent="0">
              <a:buNone/>
            </a:pPr>
            <a:r>
              <a:rPr lang="hr-HR" dirty="0" smtClean="0"/>
              <a:t>                                                         </a:t>
            </a:r>
          </a:p>
          <a:p>
            <a:pPr marL="36576" indent="0">
              <a:buNone/>
            </a:pPr>
            <a:endParaRPr lang="hr-HR" dirty="0" smtClean="0"/>
          </a:p>
          <a:p>
            <a:pPr marL="36576" indent="0">
              <a:buNone/>
            </a:pPr>
            <a:endParaRPr lang="hr-HR" dirty="0" smtClean="0"/>
          </a:p>
          <a:p>
            <a:pPr marL="36576" indent="0">
              <a:buNone/>
            </a:pPr>
            <a:endParaRPr lang="hr-HR" dirty="0"/>
          </a:p>
          <a:p>
            <a:pPr marL="36576" indent="0">
              <a:buNone/>
            </a:pPr>
            <a:r>
              <a:rPr lang="hr-HR" dirty="0" smtClean="0"/>
              <a:t>        </a:t>
            </a:r>
          </a:p>
          <a:p>
            <a:pPr marL="36576" indent="0">
              <a:buNone/>
            </a:pPr>
            <a:endParaRPr lang="hr-HR" dirty="0"/>
          </a:p>
          <a:p>
            <a:pPr marL="36576" indent="0">
              <a:buNone/>
            </a:pPr>
            <a:r>
              <a:rPr lang="hr-HR" dirty="0" smtClean="0"/>
              <a:t>                                                  Pascalina                                                                              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70" y="4000504"/>
            <a:ext cx="4419600" cy="2000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548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821362"/>
          </a:xfrm>
        </p:spPr>
        <p:txBody>
          <a:bodyPr/>
          <a:lstStyle/>
          <a:p>
            <a:r>
              <a:rPr lang="hr-HR" sz="4400" dirty="0" smtClean="0"/>
              <a:t>                </a:t>
            </a:r>
            <a:r>
              <a:rPr lang="hr-HR" sz="4400" b="1" dirty="0" smtClean="0"/>
              <a:t>Isaac newton</a:t>
            </a:r>
            <a:endParaRPr lang="hr-HR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38200"/>
            <a:ext cx="5953125" cy="4048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06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Isaac newton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700" dirty="0"/>
              <a:t> </a:t>
            </a:r>
            <a:r>
              <a:rPr lang="hr-HR" sz="2700" dirty="0" smtClean="0"/>
              <a:t>  (4.1.1643. – 31.3.1728.g London)  </a:t>
            </a:r>
          </a:p>
          <a:p>
            <a:r>
              <a:rPr lang="hr-HR" sz="2700" dirty="0" smtClean="0"/>
              <a:t>Bio je fizičar, matematičar, astronom, jedan od </a:t>
            </a:r>
          </a:p>
          <a:p>
            <a:pPr marL="0" indent="0">
              <a:buNone/>
            </a:pPr>
            <a:r>
              <a:rPr lang="hr-HR" sz="2700" dirty="0"/>
              <a:t> </a:t>
            </a:r>
            <a:r>
              <a:rPr lang="hr-HR" sz="2700" dirty="0" smtClean="0"/>
              <a:t>   najvećih prirodnih znastvenika u povijesti. </a:t>
            </a:r>
          </a:p>
          <a:p>
            <a:r>
              <a:rPr lang="hr-HR" sz="2700" dirty="0" smtClean="0"/>
              <a:t>Otkrio je zakon gravitacije i izumio prvi teleskop – reflektor (1668.g.). </a:t>
            </a:r>
          </a:p>
          <a:p>
            <a:r>
              <a:rPr lang="hr-HR" sz="2700" dirty="0" smtClean="0"/>
              <a:t>Po njemu ime nosi mjerna jedinica za silu - njutn (N).</a:t>
            </a:r>
          </a:p>
          <a:p>
            <a:endParaRPr lang="hr-HR" sz="2700" dirty="0"/>
          </a:p>
        </p:txBody>
      </p:sp>
    </p:spTree>
    <p:extLst>
      <p:ext uri="{BB962C8B-B14F-4D97-AF65-F5344CB8AC3E}">
        <p14:creationId xmlns="" xmlns:p14="http://schemas.microsoft.com/office/powerpoint/2010/main" val="418217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gravitacije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700" dirty="0" smtClean="0"/>
              <a:t>Newton je 1666.g. </a:t>
            </a:r>
            <a:r>
              <a:rPr lang="hr-HR" sz="2700" dirty="0"/>
              <a:t>vidio kako jabuka pada na tlo, pitao se je li sila koje utječe na predmete što padaju ista koja zadržava Mjesec u njegovoj putanji. Trebalo mu je mnogo godina da dokaže tu smionu zamisao. Ustvrdio je da zakon o gravitaciji vrijedi u cijelome </a:t>
            </a:r>
            <a:r>
              <a:rPr lang="hr-HR" sz="2700" dirty="0" smtClean="0"/>
              <a:t>svemiru.</a:t>
            </a:r>
            <a:endParaRPr lang="hr-HR" sz="27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16" y="3929066"/>
            <a:ext cx="2547934" cy="2057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175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Teleskop - reflektor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2700" dirty="0"/>
              <a:t>Isaac Newton je 1668. godine napravio prvi teleskop sa zrcalom. </a:t>
            </a:r>
            <a:endParaRPr lang="hr-HR" sz="2700" dirty="0" smtClean="0"/>
          </a:p>
          <a:p>
            <a:r>
              <a:rPr lang="hr-HR" sz="2700" dirty="0" smtClean="0"/>
              <a:t>Takav </a:t>
            </a:r>
            <a:r>
              <a:rPr lang="hr-HR" sz="2700" dirty="0"/>
              <a:t>tip teleskopa i u današnje vrijeme nosi njegovo ime - </a:t>
            </a:r>
            <a:r>
              <a:rPr lang="hr-HR" sz="2700" dirty="0" smtClean="0"/>
              <a:t>Newtonov </a:t>
            </a:r>
            <a:r>
              <a:rPr lang="hr-HR" sz="2700" dirty="0"/>
              <a:t>teleskop.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08" y="3714752"/>
            <a:ext cx="4653376" cy="2772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05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6126162"/>
          </a:xfrm>
        </p:spPr>
        <p:txBody>
          <a:bodyPr/>
          <a:lstStyle/>
          <a:p>
            <a:r>
              <a:rPr lang="hr-HR" dirty="0" smtClean="0"/>
              <a:t>                     James Prescott Joule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5691"/>
            <a:ext cx="4158615" cy="45235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771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258</TotalTime>
  <Words>406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Slide 1</vt:lpstr>
      <vt:lpstr>Blaise Pascal</vt:lpstr>
      <vt:lpstr>Pascalov zakon</vt:lpstr>
      <vt:lpstr>Pascalina</vt:lpstr>
      <vt:lpstr>                Isaac newton</vt:lpstr>
      <vt:lpstr>Isaac newton</vt:lpstr>
      <vt:lpstr>Zakon gravitacije</vt:lpstr>
      <vt:lpstr>Teleskop - reflektor</vt:lpstr>
      <vt:lpstr>                     James Prescott Joule</vt:lpstr>
      <vt:lpstr>James Prescott Joule</vt:lpstr>
      <vt:lpstr>Jouleov uređaj</vt:lpstr>
      <vt:lpstr>                         Jouleov uređaj</vt:lpstr>
      <vt:lpstr>Slide 13</vt:lpstr>
      <vt:lpstr>izvori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Monika</dc:creator>
  <cp:lastModifiedBy>user</cp:lastModifiedBy>
  <cp:revision>37</cp:revision>
  <dcterms:created xsi:type="dcterms:W3CDTF">2006-08-16T00:00:00Z</dcterms:created>
  <dcterms:modified xsi:type="dcterms:W3CDTF">2013-03-22T16:37:04Z</dcterms:modified>
</cp:coreProperties>
</file>