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2" autoAdjust="0"/>
    <p:restoredTop sz="94660"/>
  </p:normalViewPr>
  <p:slideViewPr>
    <p:cSldViewPr>
      <p:cViewPr varScale="1">
        <p:scale>
          <a:sx n="86" d="100"/>
          <a:sy n="86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EFB7-E74F-415C-BFD0-4928036B7A35}" type="datetimeFigureOut">
              <a:rPr lang="hr-HR" smtClean="0"/>
              <a:pPr/>
              <a:t>18.11.2013.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6F7D-1C5A-46DC-A66E-1690E025A6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EFB7-E74F-415C-BFD0-4928036B7A35}" type="datetimeFigureOut">
              <a:rPr lang="hr-HR" smtClean="0"/>
              <a:pPr/>
              <a:t>18.11.2013.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6F7D-1C5A-46DC-A66E-1690E025A6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EFB7-E74F-415C-BFD0-4928036B7A35}" type="datetimeFigureOut">
              <a:rPr lang="hr-HR" smtClean="0"/>
              <a:pPr/>
              <a:t>18.11.2013.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6F7D-1C5A-46DC-A66E-1690E025A6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EFB7-E74F-415C-BFD0-4928036B7A35}" type="datetimeFigureOut">
              <a:rPr lang="hr-HR" smtClean="0"/>
              <a:pPr/>
              <a:t>18.11.2013.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6F7D-1C5A-46DC-A66E-1690E025A6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EFB7-E74F-415C-BFD0-4928036B7A35}" type="datetimeFigureOut">
              <a:rPr lang="hr-HR" smtClean="0"/>
              <a:pPr/>
              <a:t>18.11.2013.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6F7D-1C5A-46DC-A66E-1690E025A6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EFB7-E74F-415C-BFD0-4928036B7A35}" type="datetimeFigureOut">
              <a:rPr lang="hr-HR" smtClean="0"/>
              <a:pPr/>
              <a:t>18.11.2013.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6F7D-1C5A-46DC-A66E-1690E025A6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EFB7-E74F-415C-BFD0-4928036B7A35}" type="datetimeFigureOut">
              <a:rPr lang="hr-HR" smtClean="0"/>
              <a:pPr/>
              <a:t>18.11.2013.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6F7D-1C5A-46DC-A66E-1690E025A6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EFB7-E74F-415C-BFD0-4928036B7A35}" type="datetimeFigureOut">
              <a:rPr lang="hr-HR" smtClean="0"/>
              <a:pPr/>
              <a:t>18.11.2013.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716F7D-1C5A-46DC-A66E-1690E025A63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EFB7-E74F-415C-BFD0-4928036B7A35}" type="datetimeFigureOut">
              <a:rPr lang="hr-HR" smtClean="0"/>
              <a:pPr/>
              <a:t>18.11.2013.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6F7D-1C5A-46DC-A66E-1690E025A6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EFB7-E74F-415C-BFD0-4928036B7A35}" type="datetimeFigureOut">
              <a:rPr lang="hr-HR" smtClean="0"/>
              <a:pPr/>
              <a:t>18.11.2013.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9716F7D-1C5A-46DC-A66E-1690E025A6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A6CEFB7-E74F-415C-BFD0-4928036B7A35}" type="datetimeFigureOut">
              <a:rPr lang="hr-HR" smtClean="0"/>
              <a:pPr/>
              <a:t>18.11.2013.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6F7D-1C5A-46DC-A66E-1690E025A6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6CEFB7-E74F-415C-BFD0-4928036B7A35}" type="datetimeFigureOut">
              <a:rPr lang="hr-HR" smtClean="0"/>
              <a:pPr/>
              <a:t>18.11.2013.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716F7D-1C5A-46DC-A66E-1690E025A63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stephan </a:t>
            </a:r>
            <a:r>
              <a:rPr lang="hr-HR" dirty="0" smtClean="0"/>
              <a:t>hawking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Najpoznatiji fizičar današnjice</a:t>
            </a:r>
            <a:endParaRPr lang="hr-HR" dirty="0"/>
          </a:p>
          <a:p>
            <a:endParaRPr lang="hr-HR" dirty="0" smtClean="0"/>
          </a:p>
        </p:txBody>
      </p:sp>
    </p:spTree>
  </p:cSld>
  <p:clrMapOvr>
    <a:masterClrMapping/>
  </p:clrMapOvr>
  <p:transition spd="slow">
    <p:dissolve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Rani život i naobrazba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>
                <a:latin typeface="+mj-lt"/>
              </a:rPr>
              <a:t>rođen </a:t>
            </a:r>
            <a:r>
              <a:rPr lang="vi-VN" dirty="0">
                <a:latin typeface="+mj-lt"/>
              </a:rPr>
              <a:t>je 8. siječnja 1942 </a:t>
            </a:r>
            <a:endParaRPr lang="hr-HR" dirty="0" smtClean="0">
              <a:latin typeface="+mj-lt"/>
            </a:endParaRPr>
          </a:p>
          <a:p>
            <a:endParaRPr lang="hr-HR" dirty="0" smtClean="0">
              <a:latin typeface="+mj-lt"/>
            </a:endParaRPr>
          </a:p>
          <a:p>
            <a:r>
              <a:rPr lang="vi-VN" dirty="0" smtClean="0">
                <a:latin typeface="+mj-lt"/>
              </a:rPr>
              <a:t>dijete </a:t>
            </a:r>
            <a:r>
              <a:rPr lang="vi-VN" dirty="0">
                <a:latin typeface="+mj-lt"/>
              </a:rPr>
              <a:t>je </a:t>
            </a:r>
            <a:r>
              <a:rPr lang="vi-VN" dirty="0" smtClean="0">
                <a:latin typeface="+mj-lt"/>
              </a:rPr>
              <a:t>Franka i Isobel </a:t>
            </a:r>
            <a:endParaRPr lang="hr-HR" dirty="0" smtClean="0">
              <a:latin typeface="+mj-lt"/>
            </a:endParaRPr>
          </a:p>
          <a:p>
            <a:endParaRPr lang="hr-HR" dirty="0">
              <a:latin typeface="+mj-lt"/>
            </a:endParaRPr>
          </a:p>
          <a:p>
            <a:r>
              <a:rPr lang="vi-VN" dirty="0" smtClean="0">
                <a:latin typeface="+mj-lt"/>
              </a:rPr>
              <a:t>Prema Hawkingu, njemačka V-2 raketa eksplodirala je samo nekoliko ulica dalje</a:t>
            </a:r>
            <a:endParaRPr lang="hr-HR" dirty="0" smtClean="0">
              <a:latin typeface="+mj-lt"/>
            </a:endParaRPr>
          </a:p>
          <a:p>
            <a:endParaRPr lang="hr-HR" dirty="0" smtClean="0">
              <a:latin typeface="+mj-lt"/>
            </a:endParaRPr>
          </a:p>
          <a:p>
            <a:r>
              <a:rPr lang="vi-VN" dirty="0" smtClean="0">
                <a:latin typeface="+mj-lt"/>
              </a:rPr>
              <a:t>pohađao St. Albans Srednju školu za djevojke 1950 - 1953.</a:t>
            </a:r>
            <a:endParaRPr lang="hr-HR" dirty="0">
              <a:latin typeface="+mj-lt"/>
            </a:endParaRPr>
          </a:p>
          <a:p>
            <a:endParaRPr lang="hr-HR" dirty="0" smtClean="0">
              <a:latin typeface="+mj-lt"/>
            </a:endParaRPr>
          </a:p>
          <a:p>
            <a:r>
              <a:rPr lang="vi-VN" dirty="0" smtClean="0">
                <a:latin typeface="+mj-lt"/>
              </a:rPr>
              <a:t>Od jedanaeste godine, pohađa St. Albans školu, gdje je bio dobar, ali ne i izuzetan student.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Stephen-Hawkin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548680"/>
            <a:ext cx="4387445" cy="5692710"/>
          </a:xfr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2500" dirty="0" smtClean="0">
                <a:latin typeface="+mj-lt"/>
              </a:rPr>
              <a:t>Hawking navodi svojeg učitelja matematike Dikrana Tahtu</a:t>
            </a:r>
            <a:r>
              <a:rPr lang="hr-HR" sz="2500" dirty="0" smtClean="0">
                <a:latin typeface="+mj-lt"/>
              </a:rPr>
              <a:t> koji ga je nadahnuo</a:t>
            </a:r>
          </a:p>
          <a:p>
            <a:endParaRPr lang="hr-HR" sz="2500" dirty="0">
              <a:latin typeface="+mj-lt"/>
            </a:endParaRPr>
          </a:p>
          <a:p>
            <a:r>
              <a:rPr lang="vi-VN" sz="2500" dirty="0" smtClean="0">
                <a:latin typeface="+mj-lt"/>
              </a:rPr>
              <a:t>Inspiriran svojim učiteljem matematike, prvotno </a:t>
            </a:r>
            <a:r>
              <a:rPr lang="hr-HR" sz="2500" dirty="0" smtClean="0">
                <a:latin typeface="+mj-lt"/>
              </a:rPr>
              <a:t>je </a:t>
            </a:r>
            <a:r>
              <a:rPr lang="vi-VN" sz="2500" dirty="0" smtClean="0">
                <a:latin typeface="+mj-lt"/>
              </a:rPr>
              <a:t>želio studirati taj predmet na fakultetu</a:t>
            </a:r>
            <a:endParaRPr lang="hr-HR" sz="2500" dirty="0" smtClean="0">
              <a:latin typeface="+mj-lt"/>
            </a:endParaRPr>
          </a:p>
          <a:p>
            <a:endParaRPr lang="hr-HR" sz="2500" dirty="0">
              <a:latin typeface="+mj-lt"/>
            </a:endParaRPr>
          </a:p>
          <a:p>
            <a:r>
              <a:rPr lang="vi-VN" sz="2500" dirty="0" smtClean="0">
                <a:latin typeface="+mj-lt"/>
              </a:rPr>
              <a:t>Međutim, Hawkingov je otac htio da se upiše na University College, Oxford, gdje je njegov otac predavao</a:t>
            </a:r>
            <a:endParaRPr lang="hr-HR" sz="2500" dirty="0" smtClean="0">
              <a:latin typeface="+mj-lt"/>
            </a:endParaRPr>
          </a:p>
          <a:p>
            <a:endParaRPr lang="hr-HR" sz="2500" dirty="0" smtClean="0">
              <a:latin typeface="+mj-lt"/>
            </a:endParaRPr>
          </a:p>
          <a:p>
            <a:r>
              <a:rPr lang="vi-VN" sz="2500" dirty="0" smtClean="0">
                <a:latin typeface="+mj-lt"/>
              </a:rPr>
              <a:t>Hawking se specijalizirao u fizici </a:t>
            </a:r>
            <a:endParaRPr lang="hr-HR" sz="2500" dirty="0" smtClean="0">
              <a:latin typeface="+mj-lt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500" dirty="0" smtClean="0">
                <a:latin typeface="+mj-lt"/>
              </a:rPr>
              <a:t>Njegov učitelj fizike, kasnije, rekao je</a:t>
            </a:r>
            <a:r>
              <a:rPr lang="hr-HR" sz="2500" dirty="0">
                <a:latin typeface="+mj-lt"/>
              </a:rPr>
              <a:t> </a:t>
            </a:r>
            <a:r>
              <a:rPr lang="hr-HR" sz="2500" dirty="0" smtClean="0">
                <a:latin typeface="+mj-lt"/>
              </a:rPr>
              <a:t>”</a:t>
            </a:r>
            <a:r>
              <a:rPr lang="vi-VN" sz="2500" dirty="0" smtClean="0">
                <a:latin typeface="+mj-lt"/>
              </a:rPr>
              <a:t>Njemu je samo bilo bitno da se nešto može učiniti,i onda bi to učinio bez pomoći drugih</a:t>
            </a:r>
            <a:r>
              <a:rPr lang="hr-HR" sz="2500" dirty="0" smtClean="0">
                <a:latin typeface="+mj-lt"/>
              </a:rPr>
              <a:t>”</a:t>
            </a:r>
          </a:p>
          <a:p>
            <a:endParaRPr lang="hr-HR" sz="2500" dirty="0">
              <a:latin typeface="+mj-lt"/>
            </a:endParaRPr>
          </a:p>
          <a:p>
            <a:r>
              <a:rPr lang="vi-VN" sz="2500" dirty="0" smtClean="0">
                <a:latin typeface="+mj-lt"/>
              </a:rPr>
              <a:t>Nije imao puno knjiga, niti je zapisivao bilješke. Naravno, njegov je um bio potpuno drugačiji od drugih</a:t>
            </a:r>
            <a:endParaRPr lang="hr-HR" sz="2500" dirty="0" smtClean="0">
              <a:latin typeface="+mj-lt"/>
            </a:endParaRPr>
          </a:p>
          <a:p>
            <a:endParaRPr lang="hr-HR" sz="2500" dirty="0" smtClean="0">
              <a:latin typeface="+mj-lt"/>
            </a:endParaRPr>
          </a:p>
          <a:p>
            <a:endParaRPr lang="hr-HR" sz="2500" dirty="0">
              <a:latin typeface="+mj-lt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Današnji život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hr-HR" sz="2500" dirty="0">
                <a:latin typeface="Times New Roman" pitchFamily="18" charset="0"/>
                <a:cs typeface="Times New Roman" pitchFamily="18" charset="0"/>
              </a:rPr>
              <a:t> 1974. postao je članom Kraljevskog društva iz Londona, jednog od najstarijih znanstvenih udruženja na </a:t>
            </a:r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svijetu </a:t>
            </a:r>
          </a:p>
          <a:p>
            <a:endParaRPr lang="hr-HR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Danas </a:t>
            </a:r>
            <a:r>
              <a:rPr lang="hr-HR" sz="2500" dirty="0">
                <a:latin typeface="Times New Roman" pitchFamily="18" charset="0"/>
                <a:cs typeface="Times New Roman" pitchFamily="18" charset="0"/>
              </a:rPr>
              <a:t>je profesor matematike i fizike </a:t>
            </a:r>
          </a:p>
          <a:p>
            <a:endParaRPr lang="hr-HR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Poznat </a:t>
            </a:r>
            <a:r>
              <a:rPr lang="hr-HR" sz="2500" dirty="0">
                <a:latin typeface="Times New Roman" pitchFamily="18" charset="0"/>
                <a:cs typeface="Times New Roman" pitchFamily="18" charset="0"/>
              </a:rPr>
              <a:t>je po doprinosima na poljima kozmologije i kvantne gravitacije, osobito u kontekstu crnih rupa, te po popularnim pisanim djelima, u kojima iznosi svoje teorije o svemiru </a:t>
            </a:r>
            <a:endParaRPr lang="hr-HR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U mladosti je obolio od amiotrofične lateralne skleroze , paralizirajuće bolesti koja uzrokuje slabljenje tjelesnih mišića </a:t>
            </a:r>
          </a:p>
          <a:p>
            <a:endParaRPr lang="hr-HR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Potpuno nepokretan, u kolicima, vremenom je izgubio i sposobnost govora, pa s okolinom komunicira jedino uz pomoć računalnog sintetizatora glasa</a:t>
            </a:r>
          </a:p>
          <a:p>
            <a:endParaRPr lang="hr-HR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Srećom, bolest ne oštećuje njegov mozak tako da se uspješno nastavlja posvećivati svom teoretskom radu</a:t>
            </a:r>
          </a:p>
          <a:p>
            <a:pPr>
              <a:buNone/>
            </a:pPr>
            <a:endParaRPr lang="hr-HR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Content Placeholder 5" descr="stephen-hawking-0281949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5414" y="1600200"/>
            <a:ext cx="7311171" cy="4525963"/>
          </a:xfrm>
        </p:spPr>
      </p:pic>
    </p:spTree>
  </p:cSld>
  <p:clrMapOvr>
    <a:masterClrMapping/>
  </p:clrMapOvr>
  <p:transition spd="med">
    <p:pull dir="d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Izradili:</a:t>
            </a:r>
          </a:p>
          <a:p>
            <a:pPr>
              <a:buNone/>
            </a:pPr>
            <a:r>
              <a:rPr lang="hr-HR" dirty="0" smtClean="0"/>
              <a:t>              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</a:t>
            </a:r>
            <a:r>
              <a:rPr lang="hr-HR" dirty="0" smtClean="0">
                <a:latin typeface="Snap ITC" pitchFamily="82" charset="0"/>
              </a:rPr>
              <a:t>Fran Kosmač</a:t>
            </a:r>
          </a:p>
          <a:p>
            <a:pPr>
              <a:buNone/>
            </a:pPr>
            <a:r>
              <a:rPr lang="hr-HR" dirty="0" smtClean="0">
                <a:latin typeface="Snap ITC" pitchFamily="82" charset="0"/>
              </a:rPr>
              <a:t>               </a:t>
            </a:r>
          </a:p>
          <a:p>
            <a:pPr>
              <a:buNone/>
            </a:pPr>
            <a:endParaRPr lang="hr-HR" dirty="0" smtClean="0">
              <a:latin typeface="Snap ITC" pitchFamily="82" charset="0"/>
            </a:endParaRPr>
          </a:p>
          <a:p>
            <a:pPr>
              <a:buNone/>
            </a:pPr>
            <a:r>
              <a:rPr lang="hr-HR" smtClean="0">
                <a:latin typeface="Snap ITC" pitchFamily="82" charset="0"/>
              </a:rPr>
              <a:t>         Leon </a:t>
            </a:r>
            <a:r>
              <a:rPr lang="hr-HR" dirty="0" smtClean="0">
                <a:latin typeface="Snap ITC" pitchFamily="82" charset="0"/>
              </a:rPr>
              <a:t>Krapinec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67</TotalTime>
  <Words>179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stephan hawking  </vt:lpstr>
      <vt:lpstr>Rani život i naobrazba</vt:lpstr>
      <vt:lpstr>Slide 3</vt:lpstr>
      <vt:lpstr>Slide 4</vt:lpstr>
      <vt:lpstr>Slide 5</vt:lpstr>
      <vt:lpstr>Današnji život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</dc:creator>
  <cp:lastModifiedBy>Kosmac</cp:lastModifiedBy>
  <cp:revision>8</cp:revision>
  <dcterms:created xsi:type="dcterms:W3CDTF">2013-11-17T09:22:09Z</dcterms:created>
  <dcterms:modified xsi:type="dcterms:W3CDTF">2013-11-18T22:06:57Z</dcterms:modified>
</cp:coreProperties>
</file>