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8A7A-8247-43BB-81DA-1B2D7AC83829}" type="datetimeFigureOut">
              <a:rPr lang="hr-HR" smtClean="0"/>
              <a:t>27.2.2017.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E48B-6188-4825-AFE2-6478CEC2C8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5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Drugi_svjetski_rat#Oru.C5.BEane_snage_i_planovi_zara.C4.87enih_sil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64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7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73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Akcijski gumb: Informacije 6">
            <a:hlinkClick r:id="rId2" highlightClick="1"/>
          </p:cNvPr>
          <p:cNvSpPr/>
          <p:nvPr userDrawn="1"/>
        </p:nvSpPr>
        <p:spPr>
          <a:xfrm>
            <a:off x="1746422" y="0"/>
            <a:ext cx="527221" cy="461319"/>
          </a:xfrm>
          <a:prstGeom prst="actionButtonInformati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44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02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9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41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0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68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48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r-Latn-RS" dirty="0" smtClean="0"/>
              <a:t>24.2.2017.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hr-HR" dirty="0" smtClean="0"/>
              <a:t>Nikola </a:t>
            </a:r>
            <a:r>
              <a:rPr lang="hr-HR" dirty="0" err="1" smtClean="0"/>
              <a:t>Marijanović</a:t>
            </a:r>
            <a:r>
              <a:rPr lang="hr-HR" dirty="0" smtClean="0"/>
              <a:t>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54D903-BEEA-40C9-8147-63AA8CE2731B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02" y="78646"/>
            <a:ext cx="1898307" cy="1031413"/>
          </a:xfrm>
          <a:prstGeom prst="rect">
            <a:avLst/>
          </a:prstGeom>
        </p:spPr>
      </p:pic>
      <p:sp>
        <p:nvSpPr>
          <p:cNvPr id="7" name="Akcijski gumb: Polazni 6">
            <a:hlinkClick r:id="rId15" action="ppaction://hlinksldjump" highlightClick="1"/>
          </p:cNvPr>
          <p:cNvSpPr/>
          <p:nvPr userDrawn="1"/>
        </p:nvSpPr>
        <p:spPr>
          <a:xfrm>
            <a:off x="11539151" y="6080382"/>
            <a:ext cx="543697" cy="551935"/>
          </a:xfrm>
          <a:prstGeom prst="actionButtonHom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trag ili Prethodno 7">
            <a:hlinkClick r:id="" action="ppaction://hlinkshowjump?jump=previousslide" highlightClick="1"/>
          </p:cNvPr>
          <p:cNvSpPr/>
          <p:nvPr userDrawn="1"/>
        </p:nvSpPr>
        <p:spPr>
          <a:xfrm>
            <a:off x="0" y="0"/>
            <a:ext cx="502508" cy="459904"/>
          </a:xfrm>
          <a:prstGeom prst="actionButtonBackPrevious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kcijski gumb: Naprijed ili dalje 10">
            <a:hlinkClick r:id="" action="ppaction://hlinkshowjump?jump=nextslide" highlightClick="1"/>
          </p:cNvPr>
          <p:cNvSpPr/>
          <p:nvPr userDrawn="1"/>
        </p:nvSpPr>
        <p:spPr>
          <a:xfrm>
            <a:off x="650789" y="0"/>
            <a:ext cx="560173" cy="459904"/>
          </a:xfrm>
          <a:prstGeom prst="actionButtonForwardNex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2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Drugi_svjetski_rat#Oru.C5.BEane_snage_i_planovi_zara.C4.87enih_si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tehera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b5094162121c02bcb591cdc4ffe3a01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2.Svjetski rat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210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err="1"/>
              <a:t>Izvori:</a:t>
            </a:r>
            <a:r>
              <a:rPr lang="hr-HR" sz="1600" dirty="0" err="1">
                <a:hlinkClick r:id="rId2"/>
              </a:rPr>
              <a:t>https</a:t>
            </a:r>
            <a:r>
              <a:rPr lang="hr-HR" sz="1600" dirty="0">
                <a:hlinkClick r:id="rId2"/>
              </a:rPr>
              <a:t>://hr.wikipedia.org/wiki/Drugi_svjetski_rat#Oru.C5.BEane_snage_i_planovi_zara.C4.87enih_sila</a:t>
            </a:r>
            <a:endParaRPr lang="hr-HR" sz="1600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50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>
                <a:latin typeface="Arial Black" panose="020B0A04020102020204" pitchFamily="34" charset="0"/>
              </a:rPr>
              <a:t>SADRŽAJ:</a:t>
            </a:r>
            <a:endParaRPr lang="hr-HR" b="1" u="sng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hlinkClick r:id="rId2" action="ppaction://hlinksldjump"/>
              </a:rPr>
              <a:t>POČETAK RATA</a:t>
            </a:r>
          </a:p>
          <a:p>
            <a:r>
              <a:rPr lang="pl-PL" b="1" dirty="0" smtClean="0">
                <a:hlinkClick r:id="rId3" action="ppaction://hlinksldjump"/>
              </a:rPr>
              <a:t>SAVEZNICI U DRUGOM SVJETSKOM </a:t>
            </a:r>
            <a:r>
              <a:rPr lang="hr-HR" b="1" dirty="0" smtClean="0">
                <a:hlinkClick r:id="rId3" action="ppaction://hlinksldjump"/>
              </a:rPr>
              <a:t>RATU</a:t>
            </a:r>
            <a:endParaRPr lang="hr-HR" b="1" dirty="0" smtClean="0"/>
          </a:p>
          <a:p>
            <a:r>
              <a:rPr lang="hr-HR" b="1" u="sng" dirty="0">
                <a:hlinkClick r:id="rId4" action="ppaction://hlinksldjump"/>
              </a:rPr>
              <a:t>ORUŽARNE SNAGE I PLANOVI ZRAĆENIH  </a:t>
            </a:r>
            <a:r>
              <a:rPr lang="hr-HR" b="1" u="sng" dirty="0" smtClean="0">
                <a:hlinkClick r:id="rId4" action="ppaction://hlinksldjump"/>
              </a:rPr>
              <a:t>SILA</a:t>
            </a:r>
            <a:endParaRPr lang="hr-HR" b="1" u="sng" dirty="0" smtClean="0"/>
          </a:p>
          <a:p>
            <a:r>
              <a:rPr lang="hr-HR" b="1" dirty="0">
                <a:hlinkClick r:id="rId5" action="ppaction://hlinksldjump"/>
              </a:rPr>
              <a:t>KRAJ RATA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930535" y="6356349"/>
            <a:ext cx="4114800" cy="365125"/>
          </a:xfrm>
        </p:spPr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44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814" y="28806"/>
            <a:ext cx="10515600" cy="1325563"/>
          </a:xfrm>
        </p:spPr>
        <p:txBody>
          <a:bodyPr/>
          <a:lstStyle/>
          <a:p>
            <a:r>
              <a:rPr lang="hr-HR" u="sng" dirty="0" smtClean="0">
                <a:latin typeface="Arial Black" panose="020B0A04020102020204" pitchFamily="34" charset="0"/>
              </a:rPr>
              <a:t>POČETAK RATA </a:t>
            </a:r>
            <a:endParaRPr lang="hr-HR" u="sng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64" y="1948145"/>
            <a:ext cx="8292254" cy="468067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sukob </a:t>
            </a:r>
            <a:r>
              <a:rPr lang="hr-HR" dirty="0"/>
              <a:t>koji je izbio 21 godinu nakon Prvog svjetskog </a:t>
            </a:r>
            <a:r>
              <a:rPr lang="hr-HR" dirty="0" smtClean="0"/>
              <a:t>rata</a:t>
            </a:r>
          </a:p>
          <a:p>
            <a:r>
              <a:rPr lang="hr-HR" dirty="0" smtClean="0"/>
              <a:t>vođen na tri kontinenta</a:t>
            </a:r>
          </a:p>
          <a:p>
            <a:r>
              <a:rPr lang="hr-HR" dirty="0" smtClean="0"/>
              <a:t>Jedne on </a:t>
            </a:r>
            <a:r>
              <a:rPr lang="hr-HR" dirty="0" err="1" smtClean="0"/>
              <a:t>največih</a:t>
            </a:r>
            <a:r>
              <a:rPr lang="hr-HR" dirty="0" smtClean="0"/>
              <a:t> država u ratu: Nizozemska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Francuska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Grčka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Jugoslavija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Engleska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SAD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Njemačka </a:t>
            </a:r>
          </a:p>
          <a:p>
            <a:pPr marL="0" indent="0">
              <a:buNone/>
            </a:pPr>
            <a:r>
              <a:rPr lang="hr-HR" dirty="0" smtClean="0"/>
              <a:t>										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13" y="2019993"/>
            <a:ext cx="3503399" cy="19351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12" y="3955169"/>
            <a:ext cx="3503399" cy="1858847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1564" y="1455702"/>
            <a:ext cx="7107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smtClean="0"/>
              <a:t>Rat je započeo 1. rujna 1939 – 2. rujna 1945</a:t>
            </a:r>
            <a:endParaRPr lang="hr-HR" sz="2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17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01. rujna 1939. godine Njemačka napada Poljsku; </a:t>
            </a:r>
            <a:r>
              <a:rPr lang="hr-HR" b="1" dirty="0" smtClean="0"/>
              <a:t>taj </a:t>
            </a:r>
            <a:r>
              <a:rPr lang="hr-HR" b="1" dirty="0"/>
              <a:t>dan uzima kao početak 2. svjetskog </a:t>
            </a:r>
            <a:r>
              <a:rPr lang="hr-HR" b="1" dirty="0" smtClean="0"/>
              <a:t>rata</a:t>
            </a:r>
          </a:p>
          <a:p>
            <a:endParaRPr lang="hr-HR" sz="2000" b="1" dirty="0" smtClean="0"/>
          </a:p>
          <a:p>
            <a:r>
              <a:rPr lang="hr-HR" b="1" dirty="0" smtClean="0"/>
              <a:t>Sovjetski </a:t>
            </a:r>
            <a:r>
              <a:rPr lang="hr-HR" b="1" dirty="0"/>
              <a:t>Savez se pridružuje napadačkim aktivnostima 14. - 17. rujna 1939. </a:t>
            </a:r>
            <a:r>
              <a:rPr lang="hr-HR" b="1" dirty="0" smtClean="0"/>
              <a:t>godine</a:t>
            </a:r>
          </a:p>
          <a:p>
            <a:endParaRPr lang="hr-HR" sz="2400" b="1" dirty="0" smtClean="0"/>
          </a:p>
          <a:p>
            <a:r>
              <a:rPr lang="hr-HR" b="1" dirty="0" smtClean="0"/>
              <a:t>U </a:t>
            </a:r>
            <a:r>
              <a:rPr lang="hr-HR" b="1" dirty="0"/>
              <a:t>svibnju i lipnju 1940. godine Njemačka vojno slama Nizozemsku, Belgiju i </a:t>
            </a:r>
            <a:r>
              <a:rPr lang="hr-HR" b="1" dirty="0" smtClean="0"/>
              <a:t>Francusku</a:t>
            </a:r>
          </a:p>
          <a:p>
            <a:pPr marL="0" indent="0">
              <a:buNone/>
            </a:pPr>
            <a:endParaRPr lang="hr-HR" sz="2000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53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SAVEZNICI U DRUGOM SVJETSKOM RATU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/>
              <a:t>Saveznici</a:t>
            </a:r>
            <a:r>
              <a:rPr lang="hr-HR" sz="2400" dirty="0"/>
              <a:t> ili </a:t>
            </a:r>
            <a:r>
              <a:rPr lang="hr-HR" sz="2400" b="1" dirty="0"/>
              <a:t>Savezničke sile</a:t>
            </a:r>
            <a:r>
              <a:rPr lang="hr-HR" sz="2400" dirty="0"/>
              <a:t> </a:t>
            </a:r>
            <a:r>
              <a:rPr lang="hr-HR" sz="2400" dirty="0" smtClean="0"/>
              <a:t>- </a:t>
            </a:r>
            <a:r>
              <a:rPr lang="hr-HR" sz="2400" dirty="0"/>
              <a:t>izraz koji se </a:t>
            </a:r>
            <a:r>
              <a:rPr lang="hr-HR" sz="2400" dirty="0" smtClean="0"/>
              <a:t>koristio </a:t>
            </a:r>
            <a:r>
              <a:rPr lang="hr-HR" sz="2400" dirty="0"/>
              <a:t>za savez država na čelu s Velikom Britanijom, Republika Kina, SSSR-om i SAD koji je u Drugom svjetskom ratu pobijedio Sile </a:t>
            </a:r>
            <a:r>
              <a:rPr lang="hr-HR" sz="2400" dirty="0" smtClean="0"/>
              <a:t>Osovine</a:t>
            </a:r>
          </a:p>
          <a:p>
            <a:endParaRPr lang="hr-HR" sz="2400" dirty="0" smtClean="0"/>
          </a:p>
          <a:p>
            <a:r>
              <a:rPr lang="hr-HR" sz="2400" dirty="0" smtClean="0">
                <a:hlinkClick r:id="rId2" action="ppaction://hlinkfile"/>
              </a:rPr>
              <a:t>SILA </a:t>
            </a:r>
            <a:r>
              <a:rPr lang="hr-HR" sz="2400" dirty="0">
                <a:hlinkClick r:id="rId2" action="ppaction://hlinkfile"/>
              </a:rPr>
              <a:t>OSOVINE</a:t>
            </a:r>
            <a:r>
              <a:rPr lang="hr-HR" sz="2400" dirty="0"/>
              <a:t>:  uspostavljen sa namjerom da se zaustavi njemačka, </a:t>
            </a:r>
            <a:r>
              <a:rPr lang="hr-HR" sz="2400" dirty="0" smtClean="0"/>
              <a:t>talijanska</a:t>
            </a:r>
            <a:r>
              <a:rPr lang="hr-HR" sz="2400" dirty="0"/>
              <a:t> i japanska </a:t>
            </a:r>
            <a:r>
              <a:rPr lang="hr-HR" sz="2400" dirty="0" smtClean="0"/>
              <a:t>agresija</a:t>
            </a:r>
          </a:p>
          <a:p>
            <a:endParaRPr lang="hr-HR" sz="2400" dirty="0"/>
          </a:p>
          <a:p>
            <a:r>
              <a:rPr lang="hr-HR" sz="2400" dirty="0" smtClean="0"/>
              <a:t> 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56" y="3208712"/>
            <a:ext cx="3315544" cy="2410691"/>
          </a:xfrm>
          <a:prstGeom prst="rect">
            <a:avLst/>
          </a:prstGeom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75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73437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ORUŽARNE SNAGE I PLANOVI ZRAĆENIH  SILA</a:t>
            </a:r>
            <a:r>
              <a:rPr lang="hr-HR" b="1" u="sng" dirty="0"/>
              <a:t/>
            </a:r>
            <a:br>
              <a:rPr lang="hr-HR" b="1" u="sng" dirty="0"/>
            </a:br>
            <a:endParaRPr lang="hr-HR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50" y="1699000"/>
            <a:ext cx="12158749" cy="4351338"/>
          </a:xfrm>
        </p:spPr>
        <p:txBody>
          <a:bodyPr/>
          <a:lstStyle/>
          <a:p>
            <a:r>
              <a:rPr lang="hr-HR" dirty="0" smtClean="0"/>
              <a:t>Njemačka 	-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/>
              <a:t>u vrijeme izbijanja rata za njega nije bila </a:t>
            </a:r>
            <a:r>
              <a:rPr lang="pl-PL" dirty="0" smtClean="0"/>
              <a:t>spremna</a:t>
            </a:r>
          </a:p>
          <a:p>
            <a:pPr marL="1828800" lvl="4" indent="0">
              <a:buNone/>
            </a:pPr>
            <a:r>
              <a:rPr lang="pl-PL" sz="2400" dirty="0"/>
              <a:t>-vojska imala je tri grane</a:t>
            </a:r>
          </a:p>
          <a:p>
            <a:pPr marL="1828800" lvl="4" indent="0">
              <a:buNone/>
            </a:pPr>
            <a:endParaRPr lang="pl-PL" sz="2400" dirty="0" smtClean="0"/>
          </a:p>
          <a:p>
            <a:pPr marL="1828800" lvl="4" indent="0">
              <a:buNone/>
            </a:pPr>
            <a:r>
              <a:rPr lang="pl-PL" sz="2400" dirty="0" smtClean="0"/>
              <a:t>-Najbrojnija </a:t>
            </a:r>
            <a:r>
              <a:rPr lang="pl-PL" sz="2400" dirty="0"/>
              <a:t>grana bila je kopnena vojska, poznatija pod nazivom </a:t>
            </a:r>
            <a:r>
              <a:rPr lang="pl-PL" sz="2400" b="1" u="sng" dirty="0" smtClean="0"/>
              <a:t>Wehrmacht</a:t>
            </a:r>
          </a:p>
          <a:p>
            <a:pPr marL="1828800" lvl="4" indent="0">
              <a:buNone/>
            </a:pPr>
            <a:r>
              <a:rPr lang="hr-HR" sz="2400" dirty="0" smtClean="0"/>
              <a:t>-Kopnena </a:t>
            </a:r>
            <a:r>
              <a:rPr lang="hr-HR" sz="2400" dirty="0"/>
              <a:t>je vojska većinu rata vodila metodom koja je nazvana </a:t>
            </a:r>
            <a:r>
              <a:rPr lang="hr-HR" sz="2400" b="1" u="sng" dirty="0" err="1"/>
              <a:t>Blitzkriegom</a:t>
            </a:r>
            <a:r>
              <a:rPr lang="hr-HR" sz="2400" dirty="0"/>
              <a:t> ("munjeviti rat</a:t>
            </a:r>
            <a:r>
              <a:rPr lang="hr-HR" sz="2400" dirty="0" smtClean="0"/>
              <a:t>")</a:t>
            </a:r>
            <a:endParaRPr lang="pl-PL" sz="2400" b="1" u="sng" dirty="0" smtClean="0"/>
          </a:p>
          <a:p>
            <a:pPr marL="1828800" lvl="4" indent="0">
              <a:buNone/>
            </a:pPr>
            <a:endParaRPr lang="pl-PL" sz="2400" b="1" dirty="0" smtClean="0"/>
          </a:p>
          <a:p>
            <a:pPr marL="1828800" lvl="4" indent="0">
              <a:buNone/>
            </a:pPr>
            <a:r>
              <a:rPr lang="pl-PL" sz="2400" b="1" dirty="0" smtClean="0"/>
              <a:t>-</a:t>
            </a:r>
            <a:r>
              <a:rPr lang="hr-HR" sz="2400" b="1" dirty="0" err="1" smtClean="0"/>
              <a:t>Luftwaffe</a:t>
            </a:r>
            <a:r>
              <a:rPr lang="hr-HR" sz="2400" dirty="0"/>
              <a:t>, odnosno ratno zrakoplovstvo bilo je pod zapovjedništvom dopredsjednika Göringa, letačkog asa iz Prvog svjetskog </a:t>
            </a:r>
            <a:r>
              <a:rPr lang="hr-HR" sz="2400" dirty="0" smtClean="0"/>
              <a:t>rata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04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Italija-</a:t>
            </a:r>
            <a:r>
              <a:rPr lang="hr-HR" dirty="0"/>
              <a:t>  mornarica je </a:t>
            </a:r>
            <a:r>
              <a:rPr lang="hr-HR" dirty="0" smtClean="0"/>
              <a:t>pred </a:t>
            </a:r>
            <a:r>
              <a:rPr lang="hr-HR" dirty="0"/>
              <a:t>Drugi svjetski rat </a:t>
            </a:r>
            <a:r>
              <a:rPr lang="hr-HR" dirty="0" smtClean="0"/>
              <a:t> </a:t>
            </a:r>
            <a:r>
              <a:rPr lang="hr-HR" dirty="0"/>
              <a:t>ojačala da je mogla biti </a:t>
            </a:r>
            <a:r>
              <a:rPr lang="hr-HR" dirty="0" smtClean="0"/>
              <a:t>    ozbiljnim </a:t>
            </a:r>
            <a:r>
              <a:rPr lang="hr-HR" dirty="0"/>
              <a:t>protivnikom i francuskoj i britanskoj </a:t>
            </a:r>
            <a:r>
              <a:rPr lang="hr-HR" dirty="0" smtClean="0"/>
              <a:t>mornarici</a:t>
            </a:r>
          </a:p>
          <a:p>
            <a:pPr lvl="2">
              <a:buFontTx/>
              <a:buChar char="-"/>
            </a:pPr>
            <a:r>
              <a:rPr lang="pl-PL" dirty="0"/>
              <a:t> </a:t>
            </a:r>
            <a:r>
              <a:rPr lang="pl-PL" sz="2400" dirty="0"/>
              <a:t>3. po snazi u </a:t>
            </a:r>
            <a:r>
              <a:rPr lang="pl-PL" sz="2400" dirty="0" smtClean="0"/>
              <a:t>Europi</a:t>
            </a:r>
          </a:p>
          <a:p>
            <a:pPr lvl="2">
              <a:buFontTx/>
              <a:buChar char="-"/>
            </a:pPr>
            <a:r>
              <a:rPr lang="hr-HR" sz="2400" dirty="0"/>
              <a:t>Talijani su pomoću raznih doktrina pokušali napraviti taktiku sličnu </a:t>
            </a:r>
            <a:r>
              <a:rPr lang="hr-HR" sz="2400" dirty="0" err="1"/>
              <a:t>blitzkriegu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499">
            <a:off x="4533900" y="4023361"/>
            <a:ext cx="4817059" cy="226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577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hr-HR" dirty="0" smtClean="0"/>
              <a:t>Japan-</a:t>
            </a:r>
            <a:r>
              <a:rPr lang="hr-HR" dirty="0"/>
              <a:t> </a:t>
            </a:r>
            <a:r>
              <a:rPr lang="hr-HR" dirty="0" smtClean="0"/>
              <a:t>od </a:t>
            </a:r>
            <a:r>
              <a:rPr lang="hr-HR" dirty="0"/>
              <a:t>svih velikih sila Japan je godine 1939. imao najviše ratnog </a:t>
            </a:r>
            <a:r>
              <a:rPr lang="hr-HR" dirty="0" smtClean="0"/>
              <a:t>iskustva</a:t>
            </a:r>
          </a:p>
          <a:p>
            <a:pPr marL="914400" lvl="2" indent="0">
              <a:buNone/>
            </a:pPr>
            <a:r>
              <a:rPr lang="pl-PL" sz="2400" dirty="0" smtClean="0"/>
              <a:t>   -ratna </a:t>
            </a:r>
            <a:r>
              <a:rPr lang="pl-PL" sz="2400" dirty="0"/>
              <a:t>mornarica bila je </a:t>
            </a:r>
            <a:r>
              <a:rPr lang="pl-PL" sz="2400" dirty="0" smtClean="0"/>
              <a:t>među </a:t>
            </a:r>
            <a:r>
              <a:rPr lang="pl-PL" sz="2400" dirty="0"/>
              <a:t>najjačima i </a:t>
            </a:r>
            <a:r>
              <a:rPr lang="pl-PL" sz="2400" dirty="0" smtClean="0"/>
              <a:t>najmodernijima</a:t>
            </a:r>
          </a:p>
          <a:p>
            <a:pPr marL="914400" lvl="2" indent="0">
              <a:buNone/>
            </a:pPr>
            <a:r>
              <a:rPr lang="hr-HR" sz="2400" dirty="0" smtClean="0"/>
              <a:t>   -kopnene </a:t>
            </a:r>
            <a:r>
              <a:rPr lang="hr-HR" sz="2400" dirty="0"/>
              <a:t>snage </a:t>
            </a:r>
            <a:r>
              <a:rPr lang="hr-HR" sz="2400" dirty="0" smtClean="0"/>
              <a:t>su </a:t>
            </a:r>
            <a:r>
              <a:rPr lang="hr-HR" sz="2400" dirty="0"/>
              <a:t> predstavljale najslabiju japansku </a:t>
            </a:r>
            <a:r>
              <a:rPr lang="hr-HR" sz="2400" dirty="0" smtClean="0"/>
              <a:t>kariku</a:t>
            </a:r>
          </a:p>
          <a:p>
            <a:pPr marL="914400" lvl="2" indent="0">
              <a:buNone/>
            </a:pPr>
            <a:endParaRPr lang="pl-PL" sz="2400" dirty="0" smtClean="0"/>
          </a:p>
          <a:p>
            <a:pPr marL="914400" lvl="2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76">
            <a:off x="695844" y="3574473"/>
            <a:ext cx="4708813" cy="282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61" y="3518363"/>
            <a:ext cx="4106352" cy="265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640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8.5.1945. – bezuvjetna kapitulacija Njemačke</a:t>
            </a:r>
          </a:p>
          <a:p>
            <a:r>
              <a:rPr lang="hr-HR" dirty="0"/>
              <a:t>Uoči pada Berlina, Hitler izvršava samoubojstvo</a:t>
            </a:r>
          </a:p>
          <a:p>
            <a:r>
              <a:rPr lang="hr-HR" dirty="0"/>
              <a:t>Rat završava u </a:t>
            </a:r>
            <a:r>
              <a:rPr lang="hr-HR" dirty="0" err="1"/>
              <a:t>Europi,ali</a:t>
            </a:r>
            <a:r>
              <a:rPr lang="hr-HR" dirty="0"/>
              <a:t> se i dalje vodi na Dalekom istoku</a:t>
            </a:r>
          </a:p>
          <a:p>
            <a:r>
              <a:rPr lang="hr-HR" dirty="0"/>
              <a:t>6.8. 1945. bačena je prva atomska bomba na Hirošimu</a:t>
            </a:r>
          </a:p>
          <a:p>
            <a:r>
              <a:rPr lang="hr-HR" dirty="0"/>
              <a:t>2.9.1945. kapitulira Japan- 2.svjetski rat završava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24.2.2017.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Nikola Marijanović 8.a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903-BEEA-40C9-8147-63AA8CE2731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879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.svjetski r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svjetski rat" id="{B2A6DD93-DD54-4A01-9F05-E887CE4F5E30}" vid="{DDD6E382-867B-43D4-969D-BB64E742884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2.svjetski rat</Template>
  <TotalTime>157</TotalTime>
  <Words>202</Words>
  <Application>Microsoft Office PowerPoint</Application>
  <PresentationFormat>Široki zaslon</PresentationFormat>
  <Paragraphs>81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2.svjetski rat</vt:lpstr>
      <vt:lpstr>2.Svjetski rat</vt:lpstr>
      <vt:lpstr>SADRŽAJ:</vt:lpstr>
      <vt:lpstr>POČETAK RATA </vt:lpstr>
      <vt:lpstr>PowerPoint prezentacija</vt:lpstr>
      <vt:lpstr>SAVEZNICI U DRUGOM SVJETSKOM RATU</vt:lpstr>
      <vt:lpstr>ORUŽARNE SNAGE I PLANOVI ZRAĆENIH  SILA </vt:lpstr>
      <vt:lpstr>PowerPoint prezentacija</vt:lpstr>
      <vt:lpstr>PowerPoint prezentacija</vt:lpstr>
      <vt:lpstr>KRAJ RATA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2.Svjetski rat</dc:title>
  <dc:creator>Windows korisnik</dc:creator>
  <cp:lastModifiedBy>Windows korisnik</cp:lastModifiedBy>
  <cp:revision>25</cp:revision>
  <dcterms:created xsi:type="dcterms:W3CDTF">2017-02-13T12:54:29Z</dcterms:created>
  <dcterms:modified xsi:type="dcterms:W3CDTF">2017-02-27T12:33:03Z</dcterms:modified>
</cp:coreProperties>
</file>