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</p:sldIdLst>
  <p:sldSz cx="12192000" cy="6858000"/>
  <p:notesSz cx="6858000" cy="9144000"/>
  <p:embeddedFontLst>
    <p:embeddedFont>
      <p:font typeface="Algerian" panose="04020705040A02060702" pitchFamily="82" charset="0"/>
      <p:regular r:id="rId13"/>
    </p:embeddedFont>
    <p:embeddedFont>
      <p:font typeface="Baskerville Old Face" panose="02020602080505020303" pitchFamily="18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BA0A8-5996-453E-81A1-A7B71A0165B9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0F4D-EFD2-42A3-A32F-252F1B977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92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51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3795"/>
            <a:ext cx="9505335" cy="13268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07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2343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5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9877" y="500242"/>
            <a:ext cx="9810136" cy="114599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63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9721645" cy="108108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22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53961"/>
            <a:ext cx="9661064" cy="13367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91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42452"/>
            <a:ext cx="9515168" cy="124823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8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69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62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674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hr-HR" dirty="0" smtClean="0"/>
              <a:t>7.2.2017.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hr-HR" dirty="0" smtClean="0"/>
              <a:t>Lana Vrabelj,8.D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fld id="{2CE5AD5A-7C28-4EA0-B3C5-08B0F54B8452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06" y="230188"/>
            <a:ext cx="990600" cy="656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kcijski gumb: Natrag ili Prethodno 8">
            <a:hlinkClick r:id="" action="ppaction://hlinkshowjump?jump=previousslide" highlightClick="1"/>
          </p:cNvPr>
          <p:cNvSpPr/>
          <p:nvPr userDrawn="1"/>
        </p:nvSpPr>
        <p:spPr>
          <a:xfrm>
            <a:off x="186813" y="6356350"/>
            <a:ext cx="383458" cy="365125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kcijski gumb: Naprijed ili dalje 9">
            <a:hlinkClick r:id="" action="ppaction://hlinkshowjump?jump=nextslide" highlightClick="1"/>
          </p:cNvPr>
          <p:cNvSpPr/>
          <p:nvPr userDrawn="1"/>
        </p:nvSpPr>
        <p:spPr>
          <a:xfrm>
            <a:off x="11602065" y="6356350"/>
            <a:ext cx="380999" cy="3651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38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../zzzzz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itelr%20color.jpg" TargetMode="External"/><Relationship Id="rId2" Type="http://schemas.openxmlformats.org/officeDocument/2006/relationships/hyperlink" Target="https://hr.wikipedia.org/wiki/Nacionalsocijalisti%C4%8Dka_njema%C4%8Dka_radni%C4%8Dka_stranka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241755"/>
            <a:ext cx="9144000" cy="1268208"/>
          </a:xfrm>
        </p:spPr>
        <p:txBody>
          <a:bodyPr/>
          <a:lstStyle/>
          <a:p>
            <a:r>
              <a:rPr lang="hr-HR" dirty="0" smtClean="0"/>
              <a:t>DRUGI SVJEDSKI RAT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1</a:t>
            </a:fld>
            <a:endParaRPr lang="hr-HR"/>
          </a:p>
        </p:txBody>
      </p:sp>
      <p:sp>
        <p:nvSpPr>
          <p:cNvPr id="7" name="Akcijski gumb: Kraj 6">
            <a:hlinkClick r:id="" action="ppaction://hlinkshowjump?jump=lastslide" highlightClick="1"/>
          </p:cNvPr>
          <p:cNvSpPr/>
          <p:nvPr/>
        </p:nvSpPr>
        <p:spPr>
          <a:xfrm>
            <a:off x="124691" y="133004"/>
            <a:ext cx="440574" cy="399011"/>
          </a:xfrm>
          <a:prstGeom prst="actionButtonE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8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3580" y="567961"/>
            <a:ext cx="8620253" cy="1909232"/>
          </a:xfrm>
        </p:spPr>
        <p:txBody>
          <a:bodyPr>
            <a:normAutofit/>
          </a:bodyPr>
          <a:lstStyle/>
          <a:p>
            <a:pPr algn="ctr"/>
            <a:r>
              <a:rPr lang="hr-HR" sz="9600" dirty="0" smtClean="0"/>
              <a:t>kraj</a:t>
            </a:r>
            <a:endParaRPr lang="hr-HR" sz="96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10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70" y="3135322"/>
            <a:ext cx="5502630" cy="2880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Akcijski gumb: Početak 8">
            <a:hlinkClick r:id="" action="ppaction://hlinkshowjump?jump=firstslide" highlightClick="1"/>
          </p:cNvPr>
          <p:cNvSpPr/>
          <p:nvPr/>
        </p:nvSpPr>
        <p:spPr>
          <a:xfrm>
            <a:off x="216130" y="166255"/>
            <a:ext cx="432262" cy="401706"/>
          </a:xfrm>
          <a:prstGeom prst="actionButtonBeginning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8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hlinkClick r:id="rId2" action="ppaction://hlinksldjump"/>
              </a:rPr>
              <a:t>Početak</a:t>
            </a:r>
            <a:endParaRPr lang="hr-HR" sz="3200" dirty="0" smtClean="0"/>
          </a:p>
          <a:p>
            <a:r>
              <a:rPr lang="hr-HR" sz="3200" dirty="0" smtClean="0">
                <a:hlinkClick r:id="rId3" action="ppaction://hlinksldjump"/>
              </a:rPr>
              <a:t>Priča</a:t>
            </a:r>
            <a:endParaRPr lang="hr-HR" sz="3200" dirty="0" smtClean="0"/>
          </a:p>
          <a:p>
            <a:r>
              <a:rPr lang="hr-HR" sz="3200" dirty="0" smtClean="0">
                <a:hlinkClick r:id="rId4" action="ppaction://hlinksldjump"/>
              </a:rPr>
              <a:t>Hitler</a:t>
            </a:r>
            <a:endParaRPr lang="hr-HR" sz="3200" dirty="0" smtClean="0"/>
          </a:p>
          <a:p>
            <a:r>
              <a:rPr lang="hr-HR" sz="3200" dirty="0" smtClean="0">
                <a:hlinkClick r:id="rId5" action="ppaction://hlinksldjump"/>
              </a:rPr>
              <a:t>Posljedice</a:t>
            </a:r>
            <a:endParaRPr lang="hr-HR" sz="3200" dirty="0" smtClean="0"/>
          </a:p>
          <a:p>
            <a:endParaRPr lang="hr-HR" sz="32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2</a:t>
            </a:fld>
            <a:endParaRPr lang="hr-HR"/>
          </a:p>
        </p:txBody>
      </p:sp>
      <p:sp>
        <p:nvSpPr>
          <p:cNvPr id="7" name="Akcijski gumb: Početak 6">
            <a:hlinkClick r:id="" action="ppaction://hlinkshowjump?jump=firstslide" highlightClick="1"/>
          </p:cNvPr>
          <p:cNvSpPr/>
          <p:nvPr/>
        </p:nvSpPr>
        <p:spPr>
          <a:xfrm>
            <a:off x="141317" y="58264"/>
            <a:ext cx="365760" cy="375551"/>
          </a:xfrm>
          <a:prstGeom prst="actionButtonBeginning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Kraj 7">
            <a:hlinkClick r:id="" action="ppaction://hlinkshowjump?jump=lastslide" highlightClick="1"/>
          </p:cNvPr>
          <p:cNvSpPr/>
          <p:nvPr/>
        </p:nvSpPr>
        <p:spPr>
          <a:xfrm>
            <a:off x="556996" y="69024"/>
            <a:ext cx="365761" cy="354029"/>
          </a:xfrm>
          <a:prstGeom prst="actionButtonE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9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1.rujna 1939.-2. rujna 1945.</a:t>
            </a:r>
          </a:p>
          <a:p>
            <a:r>
              <a:rPr lang="hr-HR" dirty="0" smtClean="0"/>
              <a:t>Vođen na tri kontinenta i svim </a:t>
            </a:r>
            <a:r>
              <a:rPr lang="hr-HR" dirty="0" err="1" smtClean="0"/>
              <a:t>svjedskim</a:t>
            </a:r>
            <a:r>
              <a:rPr lang="hr-HR" dirty="0" smtClean="0"/>
              <a:t> oceanima</a:t>
            </a:r>
          </a:p>
          <a:p>
            <a:r>
              <a:rPr lang="hr-HR" dirty="0" smtClean="0"/>
              <a:t>Sudjelovale sve države svijeta</a:t>
            </a:r>
          </a:p>
          <a:p>
            <a:r>
              <a:rPr lang="hr-HR" dirty="0" smtClean="0"/>
              <a:t>Započinje napadom Njemačke na Poljsku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3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10" y="3309067"/>
            <a:ext cx="4287552" cy="2867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108065" y="116378"/>
            <a:ext cx="482139" cy="482138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4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739877" y="454523"/>
            <a:ext cx="45719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97527"/>
            <a:ext cx="10359044" cy="5179436"/>
          </a:xfrm>
        </p:spPr>
        <p:txBody>
          <a:bodyPr/>
          <a:lstStyle/>
          <a:p>
            <a:r>
              <a:rPr lang="hr-HR" dirty="0" smtClean="0"/>
              <a:t>Drugi </a:t>
            </a:r>
            <a:r>
              <a:rPr lang="hr-HR" dirty="0" err="1" smtClean="0"/>
              <a:t>svjedski</a:t>
            </a:r>
            <a:r>
              <a:rPr lang="hr-HR" dirty="0" smtClean="0"/>
              <a:t> rat bio je najsmrtonosniji sukob u </a:t>
            </a:r>
            <a:r>
              <a:rPr lang="hr-HR" dirty="0" smtClean="0">
                <a:solidFill>
                  <a:srgbClr val="7030A0"/>
                </a:solidFill>
              </a:rPr>
              <a:t>ljudskoj priči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4</a:t>
            </a:fld>
            <a:endParaRPr lang="hr-HR"/>
          </a:p>
        </p:txBody>
      </p:sp>
      <p:pic>
        <p:nvPicPr>
          <p:cNvPr id="11" name="Slika 10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81" y="1766531"/>
            <a:ext cx="7541811" cy="422341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Akcijski gumb: Polazni 11">
            <a:hlinkClick r:id="rId4" action="ppaction://hlinksldjump" highlightClick="1"/>
          </p:cNvPr>
          <p:cNvSpPr/>
          <p:nvPr/>
        </p:nvSpPr>
        <p:spPr>
          <a:xfrm>
            <a:off x="191576" y="141316"/>
            <a:ext cx="448504" cy="482139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2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7" y="500241"/>
            <a:ext cx="9928726" cy="496436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5184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500241"/>
            <a:ext cx="9848167" cy="554311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6</a:t>
            </a:fld>
            <a:endParaRPr lang="hr-HR"/>
          </a:p>
        </p:txBody>
      </p:sp>
      <p:sp>
        <p:nvSpPr>
          <p:cNvPr id="3" name="Akcijski gumb: Polazni 2">
            <a:hlinkClick r:id="rId3" action="ppaction://hlinksldjump" highlightClick="1"/>
          </p:cNvPr>
          <p:cNvSpPr/>
          <p:nvPr/>
        </p:nvSpPr>
        <p:spPr>
          <a:xfrm>
            <a:off x="133004" y="116378"/>
            <a:ext cx="432261" cy="457200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548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334688"/>
            <a:ext cx="10170420" cy="508521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9762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Hitler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P</a:t>
            </a:r>
            <a:r>
              <a:rPr lang="hr-HR" dirty="0" err="1" smtClean="0"/>
              <a:t>olitičar,vođa</a:t>
            </a:r>
            <a:r>
              <a:rPr lang="hr-HR" dirty="0" smtClean="0"/>
              <a:t> </a:t>
            </a:r>
            <a:r>
              <a:rPr lang="hr-HR" i="1" dirty="0" err="1" smtClean="0">
                <a:solidFill>
                  <a:srgbClr val="FF0000"/>
                </a:solidFill>
                <a:latin typeface="Baskerville Old Face" panose="02020602080505020303" pitchFamily="18" charset="0"/>
                <a:hlinkClick r:id="rId2"/>
              </a:rPr>
              <a:t>Nacionalsocialističke</a:t>
            </a:r>
            <a:r>
              <a:rPr lang="hr-HR" i="1" dirty="0" smtClean="0">
                <a:solidFill>
                  <a:srgbClr val="FF0000"/>
                </a:solidFill>
                <a:latin typeface="Baskerville Old Face" panose="02020602080505020303" pitchFamily="18" charset="0"/>
                <a:hlinkClick r:id="rId2"/>
              </a:rPr>
              <a:t> njemačke radničke stranke  </a:t>
            </a:r>
            <a:endParaRPr lang="hr-HR" i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hr-HR" dirty="0" smtClean="0"/>
              <a:t>Nalogodavac i </a:t>
            </a:r>
            <a:r>
              <a:rPr lang="hr-HR" dirty="0" err="1" smtClean="0"/>
              <a:t>osmislitelj</a:t>
            </a:r>
            <a:r>
              <a:rPr lang="hr-HR" dirty="0" smtClean="0"/>
              <a:t> ratnih zločina i zločina protiv čovječanstva</a:t>
            </a:r>
          </a:p>
          <a:p>
            <a:r>
              <a:rPr lang="hr-HR" dirty="0" smtClean="0"/>
              <a:t>Želio uspostaviti Novi </a:t>
            </a:r>
            <a:r>
              <a:rPr lang="hr-HR" dirty="0" err="1" smtClean="0"/>
              <a:t>svjedski</a:t>
            </a:r>
            <a:r>
              <a:rPr lang="hr-HR" dirty="0" smtClean="0"/>
              <a:t> poredak s njemačkom prevlašću u Europi</a:t>
            </a:r>
          </a:p>
          <a:p>
            <a:r>
              <a:rPr lang="hr-HR" dirty="0" smtClean="0"/>
              <a:t>Rođen : </a:t>
            </a:r>
            <a:r>
              <a:rPr lang="hr-HR" dirty="0" smtClean="0">
                <a:solidFill>
                  <a:srgbClr val="7030A0"/>
                </a:solidFill>
              </a:rPr>
              <a:t>20. travnja 1889.</a:t>
            </a:r>
          </a:p>
          <a:p>
            <a:r>
              <a:rPr lang="hr-HR" dirty="0" smtClean="0"/>
              <a:t>Umro: </a:t>
            </a:r>
            <a:r>
              <a:rPr lang="hr-HR" dirty="0" smtClean="0">
                <a:solidFill>
                  <a:srgbClr val="7030A0"/>
                </a:solidFill>
              </a:rPr>
              <a:t>30 travnja 1945. </a:t>
            </a:r>
            <a:r>
              <a:rPr lang="hr-HR" dirty="0" smtClean="0"/>
              <a:t>u zadnjim danima rata učinio samoubojstvo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8</a:t>
            </a:fld>
            <a:endParaRPr lang="hr-HR"/>
          </a:p>
        </p:txBody>
      </p:sp>
      <p:sp>
        <p:nvSpPr>
          <p:cNvPr id="8" name="Akcijski gumb: Dokument 7">
            <a:hlinkClick r:id="rId3" action="ppaction://hlinkfile" highlightClick="1"/>
          </p:cNvPr>
          <p:cNvSpPr/>
          <p:nvPr/>
        </p:nvSpPr>
        <p:spPr>
          <a:xfrm>
            <a:off x="10687664" y="4493342"/>
            <a:ext cx="560439" cy="530942"/>
          </a:xfrm>
          <a:prstGeom prst="actionButtonDocumen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495300">
              <a:schemeClr val="accent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Polazni 6">
            <a:hlinkClick r:id="rId4" action="ppaction://hlinksldjump" highlightClick="1"/>
          </p:cNvPr>
          <p:cNvSpPr/>
          <p:nvPr/>
        </p:nvSpPr>
        <p:spPr>
          <a:xfrm>
            <a:off x="124691" y="99753"/>
            <a:ext cx="465513" cy="4821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8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85 milijuna ljudi</a:t>
            </a:r>
            <a:r>
              <a:rPr lang="hr-HR" dirty="0" smtClean="0"/>
              <a:t> ubijeno</a:t>
            </a:r>
          </a:p>
          <a:p>
            <a:r>
              <a:rPr lang="hr-HR" dirty="0" smtClean="0"/>
              <a:t>Broj ranjenih je bio </a:t>
            </a:r>
            <a:r>
              <a:rPr lang="hr-HR" dirty="0" smtClean="0">
                <a:solidFill>
                  <a:srgbClr val="7030A0"/>
                </a:solidFill>
              </a:rPr>
              <a:t>višestruko</a:t>
            </a:r>
            <a:r>
              <a:rPr lang="hr-HR" dirty="0" smtClean="0"/>
              <a:t> veći</a:t>
            </a:r>
          </a:p>
          <a:p>
            <a:r>
              <a:rPr lang="hr-HR" dirty="0" smtClean="0"/>
              <a:t>Potpuni nestanak </a:t>
            </a:r>
            <a:r>
              <a:rPr lang="hr-HR" dirty="0" err="1" smtClean="0"/>
              <a:t>židova</a:t>
            </a:r>
            <a:r>
              <a:rPr lang="hr-HR" dirty="0" smtClean="0"/>
              <a:t> u Europi</a:t>
            </a:r>
          </a:p>
          <a:p>
            <a:r>
              <a:rPr lang="hr-HR" dirty="0" smtClean="0"/>
              <a:t>Veliko uništenje :-cesta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-mostova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-željeznica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-telekomunikacijskih sistema</a:t>
            </a:r>
          </a:p>
          <a:p>
            <a:r>
              <a:rPr lang="hr-HR" dirty="0" smtClean="0"/>
              <a:t>Ozbiljno smanjenje vlastitih industrijskih i drugih resursa 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7.2.2017.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Lana Vrabelj,8.D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AD5A-7C28-4EA0-B3C5-08B0F54B8452}" type="slidenum">
              <a:rPr lang="hr-HR" smtClean="0"/>
              <a:t>9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71" y="1754393"/>
            <a:ext cx="4756905" cy="3151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27000">
              <a:srgbClr val="00B0F0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kcijski gumb: Početak 8">
            <a:hlinkClick r:id="" action="ppaction://hlinkshowjump?jump=firstslide" highlightClick="1"/>
          </p:cNvPr>
          <p:cNvSpPr/>
          <p:nvPr/>
        </p:nvSpPr>
        <p:spPr>
          <a:xfrm>
            <a:off x="207818" y="133004"/>
            <a:ext cx="45719" cy="4571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kcijski gumb: Polazni 9">
            <a:hlinkClick r:id="rId3" action="ppaction://hlinksldjump" highlightClick="1"/>
          </p:cNvPr>
          <p:cNvSpPr/>
          <p:nvPr/>
        </p:nvSpPr>
        <p:spPr>
          <a:xfrm>
            <a:off x="108065" y="34729"/>
            <a:ext cx="448887" cy="46551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0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176</Words>
  <Application>Microsoft Office PowerPoint</Application>
  <PresentationFormat>Široki zaslon</PresentationFormat>
  <Paragraphs>58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Algerian</vt:lpstr>
      <vt:lpstr>Baskerville Old Face</vt:lpstr>
      <vt:lpstr>Calibri</vt:lpstr>
      <vt:lpstr>Tema sustava Office</vt:lpstr>
      <vt:lpstr>DRUGI SVJEDSKI RAT</vt:lpstr>
      <vt:lpstr>sadržaj</vt:lpstr>
      <vt:lpstr>Početak</vt:lpstr>
      <vt:lpstr>PowerPoint prezentacija</vt:lpstr>
      <vt:lpstr>PowerPoint prezentacija</vt:lpstr>
      <vt:lpstr>PowerPoint prezentacija</vt:lpstr>
      <vt:lpstr>PowerPoint prezentacija</vt:lpstr>
      <vt:lpstr>Hitler</vt:lpstr>
      <vt:lpstr>posljedice</vt:lpstr>
      <vt:lpstr>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17</cp:revision>
  <dcterms:created xsi:type="dcterms:W3CDTF">2017-02-07T09:06:26Z</dcterms:created>
  <dcterms:modified xsi:type="dcterms:W3CDTF">2017-02-13T15:44:26Z</dcterms:modified>
</cp:coreProperties>
</file>