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2F24"/>
    <a:srgbClr val="08D6BD"/>
    <a:srgbClr val="F13F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A2FE8-8AC6-440C-90EA-DEDA4D2160A2}" type="datetimeFigureOut">
              <a:rPr lang="hr-HR" smtClean="0"/>
              <a:t>18.12.2017.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995BC-4370-4ECF-AB39-0E0CAEA0072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11319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A2FE8-8AC6-440C-90EA-DEDA4D2160A2}" type="datetimeFigureOut">
              <a:rPr lang="hr-HR" smtClean="0"/>
              <a:t>18.12.2017.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995BC-4370-4ECF-AB39-0E0CAEA0072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25010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A2FE8-8AC6-440C-90EA-DEDA4D2160A2}" type="datetimeFigureOut">
              <a:rPr lang="hr-HR" smtClean="0"/>
              <a:t>18.12.2017.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995BC-4370-4ECF-AB39-0E0CAEA0072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43212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A2FE8-8AC6-440C-90EA-DEDA4D2160A2}" type="datetimeFigureOut">
              <a:rPr lang="hr-HR" smtClean="0"/>
              <a:t>18.12.2017.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995BC-4370-4ECF-AB39-0E0CAEA0072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60087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A2FE8-8AC6-440C-90EA-DEDA4D2160A2}" type="datetimeFigureOut">
              <a:rPr lang="hr-HR" smtClean="0"/>
              <a:t>18.12.2017.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995BC-4370-4ECF-AB39-0E0CAEA0072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13540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A2FE8-8AC6-440C-90EA-DEDA4D2160A2}" type="datetimeFigureOut">
              <a:rPr lang="hr-HR" smtClean="0"/>
              <a:t>18.12.2017.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995BC-4370-4ECF-AB39-0E0CAEA0072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36605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A2FE8-8AC6-440C-90EA-DEDA4D2160A2}" type="datetimeFigureOut">
              <a:rPr lang="hr-HR" smtClean="0"/>
              <a:t>18.12.2017.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995BC-4370-4ECF-AB39-0E0CAEA0072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60587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A2FE8-8AC6-440C-90EA-DEDA4D2160A2}" type="datetimeFigureOut">
              <a:rPr lang="hr-HR" smtClean="0"/>
              <a:t>18.12.2017.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995BC-4370-4ECF-AB39-0E0CAEA0072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17867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A2FE8-8AC6-440C-90EA-DEDA4D2160A2}" type="datetimeFigureOut">
              <a:rPr lang="hr-HR" smtClean="0"/>
              <a:t>18.12.2017.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995BC-4370-4ECF-AB39-0E0CAEA0072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80302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A2FE8-8AC6-440C-90EA-DEDA4D2160A2}" type="datetimeFigureOut">
              <a:rPr lang="hr-HR" smtClean="0"/>
              <a:t>18.12.2017.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995BC-4370-4ECF-AB39-0E0CAEA0072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97189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A2FE8-8AC6-440C-90EA-DEDA4D2160A2}" type="datetimeFigureOut">
              <a:rPr lang="hr-HR" smtClean="0"/>
              <a:t>18.12.2017.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995BC-4370-4ECF-AB39-0E0CAEA0072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65084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3000"/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A2FE8-8AC6-440C-90EA-DEDA4D2160A2}" type="datetimeFigureOut">
              <a:rPr lang="hr-HR" smtClean="0"/>
              <a:t>18.12.2017.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995BC-4370-4ECF-AB39-0E0CAEA0072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20904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639019"/>
            <a:ext cx="9144000" cy="1870943"/>
          </a:xfrm>
        </p:spPr>
        <p:txBody>
          <a:bodyPr/>
          <a:lstStyle/>
          <a:p>
            <a:r>
              <a:rPr lang="hr-HR" i="1" dirty="0" smtClean="0"/>
              <a:t>BOŽIĆ U MOJOJ OBITELJI</a:t>
            </a:r>
            <a:endParaRPr lang="hr-HR" i="1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>
                <a:latin typeface="Bodoni MT" panose="02070603080606020203" pitchFamily="18" charset="0"/>
              </a:rPr>
              <a:t>Laura Čengija, 7.b</a:t>
            </a:r>
            <a:endParaRPr lang="hr-HR" dirty="0">
              <a:latin typeface="Bodoni MT" panose="020706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348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/>
          <p:cNvSpPr txBox="1"/>
          <p:nvPr/>
        </p:nvSpPr>
        <p:spPr>
          <a:xfrm>
            <a:off x="418290" y="472109"/>
            <a:ext cx="32587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Dan prije Božića , na Badnjaka , ja i moja obitelj kitimo božićno drvce.</a:t>
            </a:r>
            <a:endParaRPr lang="hr-HR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grpSp>
        <p:nvGrpSpPr>
          <p:cNvPr id="34" name="Grupa 33"/>
          <p:cNvGrpSpPr/>
          <p:nvPr/>
        </p:nvGrpSpPr>
        <p:grpSpPr>
          <a:xfrm>
            <a:off x="7830768" y="472110"/>
            <a:ext cx="3394952" cy="6385890"/>
            <a:chOff x="7830768" y="472110"/>
            <a:chExt cx="3394952" cy="6385890"/>
          </a:xfrm>
        </p:grpSpPr>
        <p:sp>
          <p:nvSpPr>
            <p:cNvPr id="5" name="Jednakokračni trokut 4"/>
            <p:cNvSpPr/>
            <p:nvPr/>
          </p:nvSpPr>
          <p:spPr>
            <a:xfrm>
              <a:off x="7830768" y="1054893"/>
              <a:ext cx="3394952" cy="4528782"/>
            </a:xfrm>
            <a:prstGeom prst="triangl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" name="Pravokutnik 6"/>
            <p:cNvSpPr/>
            <p:nvPr/>
          </p:nvSpPr>
          <p:spPr>
            <a:xfrm>
              <a:off x="9114817" y="5573949"/>
              <a:ext cx="894945" cy="1284051"/>
            </a:xfrm>
            <a:prstGeom prst="rect">
              <a:avLst/>
            </a:prstGeom>
            <a:solidFill>
              <a:srgbClr val="662F24"/>
            </a:solidFill>
            <a:ln>
              <a:solidFill>
                <a:srgbClr val="662F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Zvijezda s 5 krakova 7"/>
            <p:cNvSpPr/>
            <p:nvPr/>
          </p:nvSpPr>
          <p:spPr>
            <a:xfrm>
              <a:off x="9226685" y="472110"/>
              <a:ext cx="671208" cy="710119"/>
            </a:xfrm>
            <a:prstGeom prst="star5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Dijagram toka: Poveznik 8"/>
            <p:cNvSpPr/>
            <p:nvPr/>
          </p:nvSpPr>
          <p:spPr>
            <a:xfrm>
              <a:off x="10141084" y="3789458"/>
              <a:ext cx="369651" cy="398834"/>
            </a:xfrm>
            <a:prstGeom prst="flowChartConnector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Dijagram toka: Poveznik 9"/>
            <p:cNvSpPr/>
            <p:nvPr/>
          </p:nvSpPr>
          <p:spPr>
            <a:xfrm>
              <a:off x="8537643" y="4426084"/>
              <a:ext cx="411804" cy="437745"/>
            </a:xfrm>
            <a:prstGeom prst="flowChartConnector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" name="Dijagram toka: Poveznik 10"/>
            <p:cNvSpPr/>
            <p:nvPr/>
          </p:nvSpPr>
          <p:spPr>
            <a:xfrm>
              <a:off x="8822988" y="3110415"/>
              <a:ext cx="413425" cy="469361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2" name="Dijagram toka: Poveznik 11"/>
            <p:cNvSpPr/>
            <p:nvPr/>
          </p:nvSpPr>
          <p:spPr>
            <a:xfrm>
              <a:off x="9654702" y="2402172"/>
              <a:ext cx="374516" cy="371803"/>
            </a:xfrm>
            <a:prstGeom prst="flowChartConnector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3" name="Dijagram toka: Poveznik 12"/>
            <p:cNvSpPr/>
            <p:nvPr/>
          </p:nvSpPr>
          <p:spPr>
            <a:xfrm>
              <a:off x="9359226" y="1440652"/>
              <a:ext cx="338036" cy="378739"/>
            </a:xfrm>
            <a:prstGeom prst="flowChartConnector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4" name="Dijagram toka: Poveznik 13"/>
            <p:cNvSpPr/>
            <p:nvPr/>
          </p:nvSpPr>
          <p:spPr>
            <a:xfrm>
              <a:off x="9897893" y="4936787"/>
              <a:ext cx="486383" cy="447473"/>
            </a:xfrm>
            <a:prstGeom prst="flowChartConnector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32" name="Grupa 31"/>
          <p:cNvGrpSpPr/>
          <p:nvPr/>
        </p:nvGrpSpPr>
        <p:grpSpPr>
          <a:xfrm>
            <a:off x="5744933" y="2230542"/>
            <a:ext cx="1020047" cy="4507156"/>
            <a:chOff x="5649598" y="2172506"/>
            <a:chExt cx="1020047" cy="4507156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6" name="Pravokutnik s jednim zaobljenim kutom 15"/>
            <p:cNvSpPr/>
            <p:nvPr/>
          </p:nvSpPr>
          <p:spPr>
            <a:xfrm>
              <a:off x="6047678" y="3007615"/>
              <a:ext cx="248057" cy="396682"/>
            </a:xfrm>
            <a:prstGeom prst="round1Rect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5" name="Nasmiješeno lice 14"/>
            <p:cNvSpPr/>
            <p:nvPr/>
          </p:nvSpPr>
          <p:spPr>
            <a:xfrm>
              <a:off x="5649598" y="2172506"/>
              <a:ext cx="982493" cy="917112"/>
            </a:xfrm>
            <a:prstGeom prst="smileyFac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Zaobljeni pravokutnik 17"/>
            <p:cNvSpPr/>
            <p:nvPr/>
          </p:nvSpPr>
          <p:spPr>
            <a:xfrm>
              <a:off x="5687152" y="3397110"/>
              <a:ext cx="982493" cy="1594802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1" name="Pravokutnik 20"/>
            <p:cNvSpPr/>
            <p:nvPr/>
          </p:nvSpPr>
          <p:spPr>
            <a:xfrm>
              <a:off x="5970933" y="4982185"/>
              <a:ext cx="231032" cy="1697477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Pravokutnik 21"/>
            <p:cNvSpPr/>
            <p:nvPr/>
          </p:nvSpPr>
          <p:spPr>
            <a:xfrm>
              <a:off x="6184616" y="4982185"/>
              <a:ext cx="231032" cy="1697477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Pravokutnik 22"/>
            <p:cNvSpPr/>
            <p:nvPr/>
          </p:nvSpPr>
          <p:spPr>
            <a:xfrm>
              <a:off x="5701886" y="3404297"/>
              <a:ext cx="231032" cy="169747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Pravokutnik 23"/>
            <p:cNvSpPr/>
            <p:nvPr/>
          </p:nvSpPr>
          <p:spPr>
            <a:xfrm>
              <a:off x="6423879" y="3404297"/>
              <a:ext cx="231032" cy="169747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36" name="Prostoručno 35"/>
          <p:cNvSpPr/>
          <p:nvPr/>
        </p:nvSpPr>
        <p:spPr>
          <a:xfrm>
            <a:off x="5446883" y="2078447"/>
            <a:ext cx="719847" cy="1391055"/>
          </a:xfrm>
          <a:custGeom>
            <a:avLst/>
            <a:gdLst>
              <a:gd name="connsiteX0" fmla="*/ 719847 w 719847"/>
              <a:gd name="connsiteY0" fmla="*/ 97276 h 1391055"/>
              <a:gd name="connsiteX1" fmla="*/ 671209 w 719847"/>
              <a:gd name="connsiteY1" fmla="*/ 87549 h 1391055"/>
              <a:gd name="connsiteX2" fmla="*/ 651753 w 719847"/>
              <a:gd name="connsiteY2" fmla="*/ 68093 h 1391055"/>
              <a:gd name="connsiteX3" fmla="*/ 622570 w 719847"/>
              <a:gd name="connsiteY3" fmla="*/ 58366 h 1391055"/>
              <a:gd name="connsiteX4" fmla="*/ 544749 w 719847"/>
              <a:gd name="connsiteY4" fmla="*/ 29183 h 1391055"/>
              <a:gd name="connsiteX5" fmla="*/ 505838 w 719847"/>
              <a:gd name="connsiteY5" fmla="*/ 9727 h 1391055"/>
              <a:gd name="connsiteX6" fmla="*/ 476655 w 719847"/>
              <a:gd name="connsiteY6" fmla="*/ 0 h 1391055"/>
              <a:gd name="connsiteX7" fmla="*/ 262647 w 719847"/>
              <a:gd name="connsiteY7" fmla="*/ 19455 h 1391055"/>
              <a:gd name="connsiteX8" fmla="*/ 243192 w 719847"/>
              <a:gd name="connsiteY8" fmla="*/ 48638 h 1391055"/>
              <a:gd name="connsiteX9" fmla="*/ 252919 w 719847"/>
              <a:gd name="connsiteY9" fmla="*/ 136187 h 1391055"/>
              <a:gd name="connsiteX10" fmla="*/ 321013 w 719847"/>
              <a:gd name="connsiteY10" fmla="*/ 165370 h 1391055"/>
              <a:gd name="connsiteX11" fmla="*/ 418289 w 719847"/>
              <a:gd name="connsiteY11" fmla="*/ 145915 h 1391055"/>
              <a:gd name="connsiteX12" fmla="*/ 428017 w 719847"/>
              <a:gd name="connsiteY12" fmla="*/ 116732 h 1391055"/>
              <a:gd name="connsiteX13" fmla="*/ 379379 w 719847"/>
              <a:gd name="connsiteY13" fmla="*/ 107004 h 1391055"/>
              <a:gd name="connsiteX14" fmla="*/ 311285 w 719847"/>
              <a:gd name="connsiteY14" fmla="*/ 126459 h 1391055"/>
              <a:gd name="connsiteX15" fmla="*/ 291830 w 719847"/>
              <a:gd name="connsiteY15" fmla="*/ 155642 h 1391055"/>
              <a:gd name="connsiteX16" fmla="*/ 252919 w 719847"/>
              <a:gd name="connsiteY16" fmla="*/ 175098 h 1391055"/>
              <a:gd name="connsiteX17" fmla="*/ 252919 w 719847"/>
              <a:gd name="connsiteY17" fmla="*/ 282102 h 1391055"/>
              <a:gd name="connsiteX18" fmla="*/ 282102 w 719847"/>
              <a:gd name="connsiteY18" fmla="*/ 243191 h 1391055"/>
              <a:gd name="connsiteX19" fmla="*/ 321013 w 719847"/>
              <a:gd name="connsiteY19" fmla="*/ 194553 h 1391055"/>
              <a:gd name="connsiteX20" fmla="*/ 379379 w 719847"/>
              <a:gd name="connsiteY20" fmla="*/ 126459 h 1391055"/>
              <a:gd name="connsiteX21" fmla="*/ 369651 w 719847"/>
              <a:gd name="connsiteY21" fmla="*/ 97276 h 1391055"/>
              <a:gd name="connsiteX22" fmla="*/ 359923 w 719847"/>
              <a:gd name="connsiteY22" fmla="*/ 126459 h 1391055"/>
              <a:gd name="connsiteX23" fmla="*/ 408562 w 719847"/>
              <a:gd name="connsiteY23" fmla="*/ 214008 h 1391055"/>
              <a:gd name="connsiteX24" fmla="*/ 496111 w 719847"/>
              <a:gd name="connsiteY24" fmla="*/ 204281 h 1391055"/>
              <a:gd name="connsiteX25" fmla="*/ 505838 w 719847"/>
              <a:gd name="connsiteY25" fmla="*/ 165370 h 1391055"/>
              <a:gd name="connsiteX26" fmla="*/ 496111 w 719847"/>
              <a:gd name="connsiteY26" fmla="*/ 97276 h 1391055"/>
              <a:gd name="connsiteX27" fmla="*/ 476655 w 719847"/>
              <a:gd name="connsiteY27" fmla="*/ 77821 h 1391055"/>
              <a:gd name="connsiteX28" fmla="*/ 457200 w 719847"/>
              <a:gd name="connsiteY28" fmla="*/ 48638 h 1391055"/>
              <a:gd name="connsiteX29" fmla="*/ 398834 w 719847"/>
              <a:gd name="connsiteY29" fmla="*/ 58366 h 1391055"/>
              <a:gd name="connsiteX30" fmla="*/ 359923 w 719847"/>
              <a:gd name="connsiteY30" fmla="*/ 145915 h 1391055"/>
              <a:gd name="connsiteX31" fmla="*/ 379379 w 719847"/>
              <a:gd name="connsiteY31" fmla="*/ 214008 h 1391055"/>
              <a:gd name="connsiteX32" fmla="*/ 447472 w 719847"/>
              <a:gd name="connsiteY32" fmla="*/ 204281 h 1391055"/>
              <a:gd name="connsiteX33" fmla="*/ 418289 w 719847"/>
              <a:gd name="connsiteY33" fmla="*/ 136187 h 1391055"/>
              <a:gd name="connsiteX34" fmla="*/ 408562 w 719847"/>
              <a:gd name="connsiteY34" fmla="*/ 107004 h 1391055"/>
              <a:gd name="connsiteX35" fmla="*/ 369651 w 719847"/>
              <a:gd name="connsiteY35" fmla="*/ 77821 h 1391055"/>
              <a:gd name="connsiteX36" fmla="*/ 350196 w 719847"/>
              <a:gd name="connsiteY36" fmla="*/ 48638 h 1391055"/>
              <a:gd name="connsiteX37" fmla="*/ 311285 w 719847"/>
              <a:gd name="connsiteY37" fmla="*/ 68093 h 1391055"/>
              <a:gd name="connsiteX38" fmla="*/ 321013 w 719847"/>
              <a:gd name="connsiteY38" fmla="*/ 175098 h 1391055"/>
              <a:gd name="connsiteX39" fmla="*/ 311285 w 719847"/>
              <a:gd name="connsiteY39" fmla="*/ 97276 h 1391055"/>
              <a:gd name="connsiteX40" fmla="*/ 262647 w 719847"/>
              <a:gd name="connsiteY40" fmla="*/ 107004 h 1391055"/>
              <a:gd name="connsiteX41" fmla="*/ 204281 w 719847"/>
              <a:gd name="connsiteY41" fmla="*/ 145915 h 1391055"/>
              <a:gd name="connsiteX42" fmla="*/ 194553 w 719847"/>
              <a:gd name="connsiteY42" fmla="*/ 175098 h 1391055"/>
              <a:gd name="connsiteX43" fmla="*/ 204281 w 719847"/>
              <a:gd name="connsiteY43" fmla="*/ 233464 h 1391055"/>
              <a:gd name="connsiteX44" fmla="*/ 175098 w 719847"/>
              <a:gd name="connsiteY44" fmla="*/ 252919 h 1391055"/>
              <a:gd name="connsiteX45" fmla="*/ 223736 w 719847"/>
              <a:gd name="connsiteY45" fmla="*/ 330740 h 1391055"/>
              <a:gd name="connsiteX46" fmla="*/ 252919 w 719847"/>
              <a:gd name="connsiteY46" fmla="*/ 321013 h 1391055"/>
              <a:gd name="connsiteX47" fmla="*/ 282102 w 719847"/>
              <a:gd name="connsiteY47" fmla="*/ 301557 h 1391055"/>
              <a:gd name="connsiteX48" fmla="*/ 311285 w 719847"/>
              <a:gd name="connsiteY48" fmla="*/ 291830 h 1391055"/>
              <a:gd name="connsiteX49" fmla="*/ 330741 w 719847"/>
              <a:gd name="connsiteY49" fmla="*/ 272374 h 1391055"/>
              <a:gd name="connsiteX50" fmla="*/ 408562 w 719847"/>
              <a:gd name="connsiteY50" fmla="*/ 233464 h 1391055"/>
              <a:gd name="connsiteX51" fmla="*/ 428017 w 719847"/>
              <a:gd name="connsiteY51" fmla="*/ 214008 h 1391055"/>
              <a:gd name="connsiteX52" fmla="*/ 418289 w 719847"/>
              <a:gd name="connsiteY52" fmla="*/ 243191 h 1391055"/>
              <a:gd name="connsiteX53" fmla="*/ 350196 w 719847"/>
              <a:gd name="connsiteY53" fmla="*/ 272374 h 1391055"/>
              <a:gd name="connsiteX54" fmla="*/ 321013 w 719847"/>
              <a:gd name="connsiteY54" fmla="*/ 291830 h 1391055"/>
              <a:gd name="connsiteX55" fmla="*/ 291830 w 719847"/>
              <a:gd name="connsiteY55" fmla="*/ 301557 h 1391055"/>
              <a:gd name="connsiteX56" fmla="*/ 282102 w 719847"/>
              <a:gd name="connsiteY56" fmla="*/ 330740 h 1391055"/>
              <a:gd name="connsiteX57" fmla="*/ 223736 w 719847"/>
              <a:gd name="connsiteY57" fmla="*/ 379379 h 1391055"/>
              <a:gd name="connsiteX58" fmla="*/ 214009 w 719847"/>
              <a:gd name="connsiteY58" fmla="*/ 408562 h 1391055"/>
              <a:gd name="connsiteX59" fmla="*/ 194553 w 719847"/>
              <a:gd name="connsiteY59" fmla="*/ 428017 h 1391055"/>
              <a:gd name="connsiteX60" fmla="*/ 204281 w 719847"/>
              <a:gd name="connsiteY60" fmla="*/ 535021 h 1391055"/>
              <a:gd name="connsiteX61" fmla="*/ 262647 w 719847"/>
              <a:gd name="connsiteY61" fmla="*/ 525293 h 1391055"/>
              <a:gd name="connsiteX62" fmla="*/ 282102 w 719847"/>
              <a:gd name="connsiteY62" fmla="*/ 486383 h 1391055"/>
              <a:gd name="connsiteX63" fmla="*/ 223736 w 719847"/>
              <a:gd name="connsiteY63" fmla="*/ 291830 h 1391055"/>
              <a:gd name="connsiteX64" fmla="*/ 107004 w 719847"/>
              <a:gd name="connsiteY64" fmla="*/ 301557 h 1391055"/>
              <a:gd name="connsiteX65" fmla="*/ 77821 w 719847"/>
              <a:gd name="connsiteY65" fmla="*/ 311285 h 1391055"/>
              <a:gd name="connsiteX66" fmla="*/ 68094 w 719847"/>
              <a:gd name="connsiteY66" fmla="*/ 340468 h 1391055"/>
              <a:gd name="connsiteX67" fmla="*/ 48638 w 719847"/>
              <a:gd name="connsiteY67" fmla="*/ 408562 h 1391055"/>
              <a:gd name="connsiteX68" fmla="*/ 68094 w 719847"/>
              <a:gd name="connsiteY68" fmla="*/ 486383 h 1391055"/>
              <a:gd name="connsiteX69" fmla="*/ 77821 w 719847"/>
              <a:gd name="connsiteY69" fmla="*/ 515566 h 1391055"/>
              <a:gd name="connsiteX70" fmla="*/ 116732 w 719847"/>
              <a:gd name="connsiteY70" fmla="*/ 525293 h 1391055"/>
              <a:gd name="connsiteX71" fmla="*/ 194553 w 719847"/>
              <a:gd name="connsiteY71" fmla="*/ 515566 h 1391055"/>
              <a:gd name="connsiteX72" fmla="*/ 204281 w 719847"/>
              <a:gd name="connsiteY72" fmla="*/ 466927 h 1391055"/>
              <a:gd name="connsiteX73" fmla="*/ 214009 w 719847"/>
              <a:gd name="connsiteY73" fmla="*/ 408562 h 1391055"/>
              <a:gd name="connsiteX74" fmla="*/ 204281 w 719847"/>
              <a:gd name="connsiteY74" fmla="*/ 321013 h 1391055"/>
              <a:gd name="connsiteX75" fmla="*/ 97277 w 719847"/>
              <a:gd name="connsiteY75" fmla="*/ 350196 h 1391055"/>
              <a:gd name="connsiteX76" fmla="*/ 87549 w 719847"/>
              <a:gd name="connsiteY76" fmla="*/ 379379 h 1391055"/>
              <a:gd name="connsiteX77" fmla="*/ 38911 w 719847"/>
              <a:gd name="connsiteY77" fmla="*/ 486383 h 1391055"/>
              <a:gd name="connsiteX78" fmla="*/ 48638 w 719847"/>
              <a:gd name="connsiteY78" fmla="*/ 564204 h 1391055"/>
              <a:gd name="connsiteX79" fmla="*/ 126460 w 719847"/>
              <a:gd name="connsiteY79" fmla="*/ 496110 h 1391055"/>
              <a:gd name="connsiteX80" fmla="*/ 165370 w 719847"/>
              <a:gd name="connsiteY80" fmla="*/ 379379 h 1391055"/>
              <a:gd name="connsiteX81" fmla="*/ 175098 w 719847"/>
              <a:gd name="connsiteY81" fmla="*/ 573932 h 1391055"/>
              <a:gd name="connsiteX82" fmla="*/ 184826 w 719847"/>
              <a:gd name="connsiteY82" fmla="*/ 603115 h 1391055"/>
              <a:gd name="connsiteX83" fmla="*/ 233464 w 719847"/>
              <a:gd name="connsiteY83" fmla="*/ 661481 h 1391055"/>
              <a:gd name="connsiteX84" fmla="*/ 262647 w 719847"/>
              <a:gd name="connsiteY84" fmla="*/ 680936 h 1391055"/>
              <a:gd name="connsiteX85" fmla="*/ 282102 w 719847"/>
              <a:gd name="connsiteY85" fmla="*/ 525293 h 1391055"/>
              <a:gd name="connsiteX86" fmla="*/ 223736 w 719847"/>
              <a:gd name="connsiteY86" fmla="*/ 496110 h 1391055"/>
              <a:gd name="connsiteX87" fmla="*/ 107004 w 719847"/>
              <a:gd name="connsiteY87" fmla="*/ 505838 h 1391055"/>
              <a:gd name="connsiteX88" fmla="*/ 136187 w 719847"/>
              <a:gd name="connsiteY88" fmla="*/ 632298 h 1391055"/>
              <a:gd name="connsiteX89" fmla="*/ 155643 w 719847"/>
              <a:gd name="connsiteY89" fmla="*/ 690664 h 1391055"/>
              <a:gd name="connsiteX90" fmla="*/ 184826 w 719847"/>
              <a:gd name="connsiteY90" fmla="*/ 710119 h 1391055"/>
              <a:gd name="connsiteX91" fmla="*/ 233464 w 719847"/>
              <a:gd name="connsiteY91" fmla="*/ 749030 h 1391055"/>
              <a:gd name="connsiteX92" fmla="*/ 243192 w 719847"/>
              <a:gd name="connsiteY92" fmla="*/ 719847 h 1391055"/>
              <a:gd name="connsiteX93" fmla="*/ 233464 w 719847"/>
              <a:gd name="connsiteY93" fmla="*/ 535021 h 1391055"/>
              <a:gd name="connsiteX94" fmla="*/ 165370 w 719847"/>
              <a:gd name="connsiteY94" fmla="*/ 544749 h 1391055"/>
              <a:gd name="connsiteX95" fmla="*/ 155643 w 719847"/>
              <a:gd name="connsiteY95" fmla="*/ 593387 h 1391055"/>
              <a:gd name="connsiteX96" fmla="*/ 136187 w 719847"/>
              <a:gd name="connsiteY96" fmla="*/ 642025 h 1391055"/>
              <a:gd name="connsiteX97" fmla="*/ 116732 w 719847"/>
              <a:gd name="connsiteY97" fmla="*/ 700391 h 1391055"/>
              <a:gd name="connsiteX98" fmla="*/ 126460 w 719847"/>
              <a:gd name="connsiteY98" fmla="*/ 846306 h 1391055"/>
              <a:gd name="connsiteX99" fmla="*/ 214009 w 719847"/>
              <a:gd name="connsiteY99" fmla="*/ 914400 h 1391055"/>
              <a:gd name="connsiteX100" fmla="*/ 262647 w 719847"/>
              <a:gd name="connsiteY100" fmla="*/ 904672 h 1391055"/>
              <a:gd name="connsiteX101" fmla="*/ 282102 w 719847"/>
              <a:gd name="connsiteY101" fmla="*/ 671208 h 1391055"/>
              <a:gd name="connsiteX102" fmla="*/ 233464 w 719847"/>
              <a:gd name="connsiteY102" fmla="*/ 622570 h 1391055"/>
              <a:gd name="connsiteX103" fmla="*/ 175098 w 719847"/>
              <a:gd name="connsiteY103" fmla="*/ 603115 h 1391055"/>
              <a:gd name="connsiteX104" fmla="*/ 48638 w 719847"/>
              <a:gd name="connsiteY104" fmla="*/ 622570 h 1391055"/>
              <a:gd name="connsiteX105" fmla="*/ 87549 w 719847"/>
              <a:gd name="connsiteY105" fmla="*/ 875489 h 1391055"/>
              <a:gd name="connsiteX106" fmla="*/ 116732 w 719847"/>
              <a:gd name="connsiteY106" fmla="*/ 904672 h 1391055"/>
              <a:gd name="connsiteX107" fmla="*/ 184826 w 719847"/>
              <a:gd name="connsiteY107" fmla="*/ 972766 h 1391055"/>
              <a:gd name="connsiteX108" fmla="*/ 262647 w 719847"/>
              <a:gd name="connsiteY108" fmla="*/ 963038 h 1391055"/>
              <a:gd name="connsiteX109" fmla="*/ 272375 w 719847"/>
              <a:gd name="connsiteY109" fmla="*/ 933855 h 1391055"/>
              <a:gd name="connsiteX110" fmla="*/ 252919 w 719847"/>
              <a:gd name="connsiteY110" fmla="*/ 817123 h 1391055"/>
              <a:gd name="connsiteX111" fmla="*/ 194553 w 719847"/>
              <a:gd name="connsiteY111" fmla="*/ 846306 h 1391055"/>
              <a:gd name="connsiteX112" fmla="*/ 184826 w 719847"/>
              <a:gd name="connsiteY112" fmla="*/ 875489 h 1391055"/>
              <a:gd name="connsiteX113" fmla="*/ 214009 w 719847"/>
              <a:gd name="connsiteY113" fmla="*/ 1079770 h 1391055"/>
              <a:gd name="connsiteX114" fmla="*/ 223736 w 719847"/>
              <a:gd name="connsiteY114" fmla="*/ 1108953 h 1391055"/>
              <a:gd name="connsiteX115" fmla="*/ 252919 w 719847"/>
              <a:gd name="connsiteY115" fmla="*/ 1138136 h 1391055"/>
              <a:gd name="connsiteX116" fmla="*/ 262647 w 719847"/>
              <a:gd name="connsiteY116" fmla="*/ 1186774 h 1391055"/>
              <a:gd name="connsiteX117" fmla="*/ 311285 w 719847"/>
              <a:gd name="connsiteY117" fmla="*/ 1177047 h 1391055"/>
              <a:gd name="connsiteX118" fmla="*/ 340468 w 719847"/>
              <a:gd name="connsiteY118" fmla="*/ 1089498 h 1391055"/>
              <a:gd name="connsiteX119" fmla="*/ 369651 w 719847"/>
              <a:gd name="connsiteY119" fmla="*/ 1040859 h 1391055"/>
              <a:gd name="connsiteX120" fmla="*/ 359923 w 719847"/>
              <a:gd name="connsiteY120" fmla="*/ 836579 h 1391055"/>
              <a:gd name="connsiteX121" fmla="*/ 301558 w 719847"/>
              <a:gd name="connsiteY121" fmla="*/ 846306 h 1391055"/>
              <a:gd name="connsiteX122" fmla="*/ 291830 w 719847"/>
              <a:gd name="connsiteY122" fmla="*/ 875489 h 1391055"/>
              <a:gd name="connsiteX123" fmla="*/ 282102 w 719847"/>
              <a:gd name="connsiteY123" fmla="*/ 914400 h 1391055"/>
              <a:gd name="connsiteX124" fmla="*/ 291830 w 719847"/>
              <a:gd name="connsiteY124" fmla="*/ 1070042 h 1391055"/>
              <a:gd name="connsiteX125" fmla="*/ 321013 w 719847"/>
              <a:gd name="connsiteY125" fmla="*/ 1089498 h 1391055"/>
              <a:gd name="connsiteX126" fmla="*/ 330741 w 719847"/>
              <a:gd name="connsiteY126" fmla="*/ 1118681 h 1391055"/>
              <a:gd name="connsiteX127" fmla="*/ 389106 w 719847"/>
              <a:gd name="connsiteY127" fmla="*/ 1108953 h 1391055"/>
              <a:gd name="connsiteX128" fmla="*/ 398834 w 719847"/>
              <a:gd name="connsiteY128" fmla="*/ 1079770 h 1391055"/>
              <a:gd name="connsiteX129" fmla="*/ 408562 w 719847"/>
              <a:gd name="connsiteY129" fmla="*/ 1040859 h 1391055"/>
              <a:gd name="connsiteX130" fmla="*/ 389106 w 719847"/>
              <a:gd name="connsiteY130" fmla="*/ 1021404 h 1391055"/>
              <a:gd name="connsiteX131" fmla="*/ 389106 w 719847"/>
              <a:gd name="connsiteY131" fmla="*/ 1147864 h 1391055"/>
              <a:gd name="connsiteX132" fmla="*/ 398834 w 719847"/>
              <a:gd name="connsiteY132" fmla="*/ 1177047 h 1391055"/>
              <a:gd name="connsiteX133" fmla="*/ 437745 w 719847"/>
              <a:gd name="connsiteY133" fmla="*/ 1196502 h 1391055"/>
              <a:gd name="connsiteX134" fmla="*/ 476655 w 719847"/>
              <a:gd name="connsiteY134" fmla="*/ 1186774 h 1391055"/>
              <a:gd name="connsiteX135" fmla="*/ 447472 w 719847"/>
              <a:gd name="connsiteY135" fmla="*/ 1177047 h 1391055"/>
              <a:gd name="connsiteX136" fmla="*/ 398834 w 719847"/>
              <a:gd name="connsiteY136" fmla="*/ 1186774 h 1391055"/>
              <a:gd name="connsiteX137" fmla="*/ 408562 w 719847"/>
              <a:gd name="connsiteY137" fmla="*/ 1371600 h 1391055"/>
              <a:gd name="connsiteX138" fmla="*/ 486383 w 719847"/>
              <a:gd name="connsiteY138" fmla="*/ 1361872 h 1391055"/>
              <a:gd name="connsiteX139" fmla="*/ 505838 w 719847"/>
              <a:gd name="connsiteY139" fmla="*/ 1313234 h 1391055"/>
              <a:gd name="connsiteX140" fmla="*/ 525294 w 719847"/>
              <a:gd name="connsiteY140" fmla="*/ 1254868 h 1391055"/>
              <a:gd name="connsiteX141" fmla="*/ 535021 w 719847"/>
              <a:gd name="connsiteY141" fmla="*/ 1225685 h 1391055"/>
              <a:gd name="connsiteX142" fmla="*/ 525294 w 719847"/>
              <a:gd name="connsiteY142" fmla="*/ 1118681 h 1391055"/>
              <a:gd name="connsiteX143" fmla="*/ 486383 w 719847"/>
              <a:gd name="connsiteY143" fmla="*/ 1108953 h 1391055"/>
              <a:gd name="connsiteX144" fmla="*/ 505838 w 719847"/>
              <a:gd name="connsiteY144" fmla="*/ 1254868 h 1391055"/>
              <a:gd name="connsiteX145" fmla="*/ 515566 w 719847"/>
              <a:gd name="connsiteY145" fmla="*/ 1284051 h 1391055"/>
              <a:gd name="connsiteX146" fmla="*/ 535021 w 719847"/>
              <a:gd name="connsiteY146" fmla="*/ 1313234 h 1391055"/>
              <a:gd name="connsiteX147" fmla="*/ 622570 w 719847"/>
              <a:gd name="connsiteY147" fmla="*/ 1303506 h 1391055"/>
              <a:gd name="connsiteX148" fmla="*/ 661481 w 719847"/>
              <a:gd name="connsiteY148" fmla="*/ 1245140 h 1391055"/>
              <a:gd name="connsiteX149" fmla="*/ 651753 w 719847"/>
              <a:gd name="connsiteY149" fmla="*/ 1108953 h 1391055"/>
              <a:gd name="connsiteX150" fmla="*/ 612843 w 719847"/>
              <a:gd name="connsiteY150" fmla="*/ 1099225 h 1391055"/>
              <a:gd name="connsiteX151" fmla="*/ 593387 w 719847"/>
              <a:gd name="connsiteY151" fmla="*/ 1079770 h 1391055"/>
              <a:gd name="connsiteX152" fmla="*/ 564204 w 719847"/>
              <a:gd name="connsiteY152" fmla="*/ 1060315 h 1391055"/>
              <a:gd name="connsiteX153" fmla="*/ 486383 w 719847"/>
              <a:gd name="connsiteY153" fmla="*/ 1070042 h 1391055"/>
              <a:gd name="connsiteX154" fmla="*/ 428017 w 719847"/>
              <a:gd name="connsiteY154" fmla="*/ 1128408 h 1391055"/>
              <a:gd name="connsiteX155" fmla="*/ 447472 w 719847"/>
              <a:gd name="connsiteY155" fmla="*/ 1215957 h 1391055"/>
              <a:gd name="connsiteX156" fmla="*/ 457200 w 719847"/>
              <a:gd name="connsiteY156" fmla="*/ 1245140 h 1391055"/>
              <a:gd name="connsiteX157" fmla="*/ 496111 w 719847"/>
              <a:gd name="connsiteY157" fmla="*/ 1254868 h 1391055"/>
              <a:gd name="connsiteX158" fmla="*/ 544749 w 719847"/>
              <a:gd name="connsiteY158" fmla="*/ 1245140 h 1391055"/>
              <a:gd name="connsiteX159" fmla="*/ 535021 w 719847"/>
              <a:gd name="connsiteY159" fmla="*/ 1157591 h 1391055"/>
              <a:gd name="connsiteX160" fmla="*/ 525294 w 719847"/>
              <a:gd name="connsiteY160" fmla="*/ 1128408 h 1391055"/>
              <a:gd name="connsiteX161" fmla="*/ 486383 w 719847"/>
              <a:gd name="connsiteY161" fmla="*/ 1108953 h 1391055"/>
              <a:gd name="connsiteX162" fmla="*/ 398834 w 719847"/>
              <a:gd name="connsiteY162" fmla="*/ 1060315 h 1391055"/>
              <a:gd name="connsiteX163" fmla="*/ 340468 w 719847"/>
              <a:gd name="connsiteY163" fmla="*/ 1050587 h 1391055"/>
              <a:gd name="connsiteX164" fmla="*/ 282102 w 719847"/>
              <a:gd name="connsiteY164" fmla="*/ 1070042 h 1391055"/>
              <a:gd name="connsiteX165" fmla="*/ 301558 w 719847"/>
              <a:gd name="connsiteY165" fmla="*/ 1089498 h 1391055"/>
              <a:gd name="connsiteX166" fmla="*/ 340468 w 719847"/>
              <a:gd name="connsiteY166" fmla="*/ 1108953 h 1391055"/>
              <a:gd name="connsiteX167" fmla="*/ 428017 w 719847"/>
              <a:gd name="connsiteY167" fmla="*/ 1147864 h 1391055"/>
              <a:gd name="connsiteX168" fmla="*/ 418289 w 719847"/>
              <a:gd name="connsiteY168" fmla="*/ 1079770 h 1391055"/>
              <a:gd name="connsiteX169" fmla="*/ 389106 w 719847"/>
              <a:gd name="connsiteY169" fmla="*/ 1060315 h 1391055"/>
              <a:gd name="connsiteX170" fmla="*/ 359923 w 719847"/>
              <a:gd name="connsiteY170" fmla="*/ 1031132 h 1391055"/>
              <a:gd name="connsiteX171" fmla="*/ 233464 w 719847"/>
              <a:gd name="connsiteY171" fmla="*/ 1040859 h 1391055"/>
              <a:gd name="connsiteX172" fmla="*/ 184826 w 719847"/>
              <a:gd name="connsiteY172" fmla="*/ 1050587 h 1391055"/>
              <a:gd name="connsiteX173" fmla="*/ 175098 w 719847"/>
              <a:gd name="connsiteY173" fmla="*/ 1079770 h 1391055"/>
              <a:gd name="connsiteX174" fmla="*/ 214009 w 719847"/>
              <a:gd name="connsiteY174" fmla="*/ 1196502 h 1391055"/>
              <a:gd name="connsiteX175" fmla="*/ 272375 w 719847"/>
              <a:gd name="connsiteY175" fmla="*/ 1235413 h 1391055"/>
              <a:gd name="connsiteX176" fmla="*/ 291830 w 719847"/>
              <a:gd name="connsiteY176" fmla="*/ 1264596 h 1391055"/>
              <a:gd name="connsiteX177" fmla="*/ 379379 w 719847"/>
              <a:gd name="connsiteY177" fmla="*/ 1264596 h 1391055"/>
              <a:gd name="connsiteX178" fmla="*/ 301558 w 719847"/>
              <a:gd name="connsiteY178" fmla="*/ 1089498 h 1391055"/>
              <a:gd name="connsiteX179" fmla="*/ 272375 w 719847"/>
              <a:gd name="connsiteY179" fmla="*/ 1099225 h 1391055"/>
              <a:gd name="connsiteX180" fmla="*/ 243192 w 719847"/>
              <a:gd name="connsiteY180" fmla="*/ 1138136 h 1391055"/>
              <a:gd name="connsiteX181" fmla="*/ 243192 w 719847"/>
              <a:gd name="connsiteY181" fmla="*/ 1381327 h 1391055"/>
              <a:gd name="connsiteX182" fmla="*/ 282102 w 719847"/>
              <a:gd name="connsiteY182" fmla="*/ 1391055 h 1391055"/>
              <a:gd name="connsiteX183" fmla="*/ 311285 w 719847"/>
              <a:gd name="connsiteY183" fmla="*/ 1371600 h 1391055"/>
              <a:gd name="connsiteX184" fmla="*/ 350196 w 719847"/>
              <a:gd name="connsiteY184" fmla="*/ 1274323 h 1391055"/>
              <a:gd name="connsiteX185" fmla="*/ 369651 w 719847"/>
              <a:gd name="connsiteY185" fmla="*/ 1235413 h 1391055"/>
              <a:gd name="connsiteX186" fmla="*/ 369651 w 719847"/>
              <a:gd name="connsiteY186" fmla="*/ 1001949 h 1391055"/>
              <a:gd name="connsiteX187" fmla="*/ 330741 w 719847"/>
              <a:gd name="connsiteY187" fmla="*/ 992221 h 1391055"/>
              <a:gd name="connsiteX188" fmla="*/ 243192 w 719847"/>
              <a:gd name="connsiteY188" fmla="*/ 943583 h 1391055"/>
              <a:gd name="connsiteX189" fmla="*/ 175098 w 719847"/>
              <a:gd name="connsiteY189" fmla="*/ 1001949 h 1391055"/>
              <a:gd name="connsiteX190" fmla="*/ 145915 w 719847"/>
              <a:gd name="connsiteY190" fmla="*/ 1089498 h 1391055"/>
              <a:gd name="connsiteX191" fmla="*/ 214009 w 719847"/>
              <a:gd name="connsiteY191" fmla="*/ 1303506 h 1391055"/>
              <a:gd name="connsiteX192" fmla="*/ 262647 w 719847"/>
              <a:gd name="connsiteY192" fmla="*/ 1284051 h 1391055"/>
              <a:gd name="connsiteX193" fmla="*/ 282102 w 719847"/>
              <a:gd name="connsiteY193" fmla="*/ 1245140 h 1391055"/>
              <a:gd name="connsiteX194" fmla="*/ 311285 w 719847"/>
              <a:gd name="connsiteY194" fmla="*/ 1157591 h 1391055"/>
              <a:gd name="connsiteX195" fmla="*/ 272375 w 719847"/>
              <a:gd name="connsiteY195" fmla="*/ 1070042 h 1391055"/>
              <a:gd name="connsiteX196" fmla="*/ 243192 w 719847"/>
              <a:gd name="connsiteY196" fmla="*/ 1040859 h 1391055"/>
              <a:gd name="connsiteX197" fmla="*/ 223736 w 719847"/>
              <a:gd name="connsiteY197" fmla="*/ 1011676 h 1391055"/>
              <a:gd name="connsiteX198" fmla="*/ 155643 w 719847"/>
              <a:gd name="connsiteY198" fmla="*/ 972766 h 1391055"/>
              <a:gd name="connsiteX199" fmla="*/ 87549 w 719847"/>
              <a:gd name="connsiteY199" fmla="*/ 933855 h 1391055"/>
              <a:gd name="connsiteX200" fmla="*/ 58366 w 719847"/>
              <a:gd name="connsiteY200" fmla="*/ 943583 h 1391055"/>
              <a:gd name="connsiteX201" fmla="*/ 48638 w 719847"/>
              <a:gd name="connsiteY201" fmla="*/ 972766 h 1391055"/>
              <a:gd name="connsiteX202" fmla="*/ 19455 w 719847"/>
              <a:gd name="connsiteY202" fmla="*/ 1050587 h 1391055"/>
              <a:gd name="connsiteX203" fmla="*/ 29183 w 719847"/>
              <a:gd name="connsiteY203" fmla="*/ 1186774 h 1391055"/>
              <a:gd name="connsiteX204" fmla="*/ 68094 w 719847"/>
              <a:gd name="connsiteY204" fmla="*/ 1225685 h 1391055"/>
              <a:gd name="connsiteX205" fmla="*/ 97277 w 719847"/>
              <a:gd name="connsiteY205" fmla="*/ 1264596 h 1391055"/>
              <a:gd name="connsiteX206" fmla="*/ 223736 w 719847"/>
              <a:gd name="connsiteY206" fmla="*/ 1245140 h 1391055"/>
              <a:gd name="connsiteX207" fmla="*/ 262647 w 719847"/>
              <a:gd name="connsiteY207" fmla="*/ 1186774 h 1391055"/>
              <a:gd name="connsiteX208" fmla="*/ 252919 w 719847"/>
              <a:gd name="connsiteY208" fmla="*/ 1070042 h 1391055"/>
              <a:gd name="connsiteX209" fmla="*/ 214009 w 719847"/>
              <a:gd name="connsiteY209" fmla="*/ 1040859 h 1391055"/>
              <a:gd name="connsiteX210" fmla="*/ 155643 w 719847"/>
              <a:gd name="connsiteY210" fmla="*/ 1011676 h 1391055"/>
              <a:gd name="connsiteX211" fmla="*/ 126460 w 719847"/>
              <a:gd name="connsiteY211" fmla="*/ 1021404 h 1391055"/>
              <a:gd name="connsiteX212" fmla="*/ 107004 w 719847"/>
              <a:gd name="connsiteY212" fmla="*/ 1060315 h 1391055"/>
              <a:gd name="connsiteX213" fmla="*/ 116732 w 719847"/>
              <a:gd name="connsiteY213" fmla="*/ 1303506 h 1391055"/>
              <a:gd name="connsiteX214" fmla="*/ 136187 w 719847"/>
              <a:gd name="connsiteY214" fmla="*/ 1322962 h 1391055"/>
              <a:gd name="connsiteX215" fmla="*/ 204281 w 719847"/>
              <a:gd name="connsiteY215" fmla="*/ 1361872 h 1391055"/>
              <a:gd name="connsiteX216" fmla="*/ 252919 w 719847"/>
              <a:gd name="connsiteY216" fmla="*/ 1342417 h 1391055"/>
              <a:gd name="connsiteX217" fmla="*/ 282102 w 719847"/>
              <a:gd name="connsiteY217" fmla="*/ 1284051 h 1391055"/>
              <a:gd name="connsiteX218" fmla="*/ 262647 w 719847"/>
              <a:gd name="connsiteY218" fmla="*/ 1196502 h 1391055"/>
              <a:gd name="connsiteX219" fmla="*/ 194553 w 719847"/>
              <a:gd name="connsiteY219" fmla="*/ 1089498 h 1391055"/>
              <a:gd name="connsiteX220" fmla="*/ 165370 w 719847"/>
              <a:gd name="connsiteY220" fmla="*/ 1060315 h 1391055"/>
              <a:gd name="connsiteX221" fmla="*/ 116732 w 719847"/>
              <a:gd name="connsiteY221" fmla="*/ 982493 h 1391055"/>
              <a:gd name="connsiteX222" fmla="*/ 87549 w 719847"/>
              <a:gd name="connsiteY222" fmla="*/ 972766 h 1391055"/>
              <a:gd name="connsiteX223" fmla="*/ 48638 w 719847"/>
              <a:gd name="connsiteY223" fmla="*/ 982493 h 1391055"/>
              <a:gd name="connsiteX224" fmla="*/ 0 w 719847"/>
              <a:gd name="connsiteY224" fmla="*/ 1060315 h 1391055"/>
              <a:gd name="connsiteX225" fmla="*/ 29183 w 719847"/>
              <a:gd name="connsiteY225" fmla="*/ 1138136 h 1391055"/>
              <a:gd name="connsiteX226" fmla="*/ 58366 w 719847"/>
              <a:gd name="connsiteY226" fmla="*/ 1157591 h 1391055"/>
              <a:gd name="connsiteX227" fmla="*/ 87549 w 719847"/>
              <a:gd name="connsiteY227" fmla="*/ 1196502 h 1391055"/>
              <a:gd name="connsiteX228" fmla="*/ 126460 w 719847"/>
              <a:gd name="connsiteY228" fmla="*/ 1206230 h 1391055"/>
              <a:gd name="connsiteX229" fmla="*/ 175098 w 719847"/>
              <a:gd name="connsiteY229" fmla="*/ 1235413 h 1391055"/>
              <a:gd name="connsiteX230" fmla="*/ 204281 w 719847"/>
              <a:gd name="connsiteY230" fmla="*/ 1225685 h 1391055"/>
              <a:gd name="connsiteX231" fmla="*/ 175098 w 719847"/>
              <a:gd name="connsiteY231" fmla="*/ 943583 h 1391055"/>
              <a:gd name="connsiteX232" fmla="*/ 126460 w 719847"/>
              <a:gd name="connsiteY232" fmla="*/ 875489 h 1391055"/>
              <a:gd name="connsiteX233" fmla="*/ 68094 w 719847"/>
              <a:gd name="connsiteY233" fmla="*/ 865762 h 1391055"/>
              <a:gd name="connsiteX234" fmla="*/ 58366 w 719847"/>
              <a:gd name="connsiteY234" fmla="*/ 894945 h 1391055"/>
              <a:gd name="connsiteX235" fmla="*/ 48638 w 719847"/>
              <a:gd name="connsiteY235" fmla="*/ 1177047 h 1391055"/>
              <a:gd name="connsiteX236" fmla="*/ 77821 w 719847"/>
              <a:gd name="connsiteY236" fmla="*/ 1186774 h 1391055"/>
              <a:gd name="connsiteX237" fmla="*/ 184826 w 719847"/>
              <a:gd name="connsiteY237" fmla="*/ 1157591 h 1391055"/>
              <a:gd name="connsiteX238" fmla="*/ 204281 w 719847"/>
              <a:gd name="connsiteY238" fmla="*/ 1128408 h 1391055"/>
              <a:gd name="connsiteX239" fmla="*/ 214009 w 719847"/>
              <a:gd name="connsiteY239" fmla="*/ 1070042 h 1391055"/>
              <a:gd name="connsiteX240" fmla="*/ 223736 w 719847"/>
              <a:gd name="connsiteY240" fmla="*/ 1021404 h 1391055"/>
              <a:gd name="connsiteX241" fmla="*/ 204281 w 719847"/>
              <a:gd name="connsiteY241" fmla="*/ 836579 h 1391055"/>
              <a:gd name="connsiteX242" fmla="*/ 165370 w 719847"/>
              <a:gd name="connsiteY242" fmla="*/ 875489 h 1391055"/>
              <a:gd name="connsiteX243" fmla="*/ 194553 w 719847"/>
              <a:gd name="connsiteY243" fmla="*/ 1108953 h 1391055"/>
              <a:gd name="connsiteX244" fmla="*/ 214009 w 719847"/>
              <a:gd name="connsiteY244" fmla="*/ 1128408 h 1391055"/>
              <a:gd name="connsiteX245" fmla="*/ 311285 w 719847"/>
              <a:gd name="connsiteY245" fmla="*/ 1118681 h 1391055"/>
              <a:gd name="connsiteX246" fmla="*/ 330741 w 719847"/>
              <a:gd name="connsiteY246" fmla="*/ 1060315 h 1391055"/>
              <a:gd name="connsiteX247" fmla="*/ 282102 w 719847"/>
              <a:gd name="connsiteY247" fmla="*/ 894945 h 1391055"/>
              <a:gd name="connsiteX248" fmla="*/ 126460 w 719847"/>
              <a:gd name="connsiteY248" fmla="*/ 904672 h 1391055"/>
              <a:gd name="connsiteX249" fmla="*/ 136187 w 719847"/>
              <a:gd name="connsiteY249" fmla="*/ 953310 h 1391055"/>
              <a:gd name="connsiteX250" fmla="*/ 165370 w 719847"/>
              <a:gd name="connsiteY250" fmla="*/ 963038 h 1391055"/>
              <a:gd name="connsiteX251" fmla="*/ 272375 w 719847"/>
              <a:gd name="connsiteY251" fmla="*/ 953310 h 1391055"/>
              <a:gd name="connsiteX252" fmla="*/ 291830 w 719847"/>
              <a:gd name="connsiteY252" fmla="*/ 924127 h 1391055"/>
              <a:gd name="connsiteX253" fmla="*/ 272375 w 719847"/>
              <a:gd name="connsiteY253" fmla="*/ 797668 h 1391055"/>
              <a:gd name="connsiteX254" fmla="*/ 262647 w 719847"/>
              <a:gd name="connsiteY254" fmla="*/ 768485 h 1391055"/>
              <a:gd name="connsiteX255" fmla="*/ 204281 w 719847"/>
              <a:gd name="connsiteY255" fmla="*/ 710119 h 1391055"/>
              <a:gd name="connsiteX256" fmla="*/ 165370 w 719847"/>
              <a:gd name="connsiteY256" fmla="*/ 651753 h 1391055"/>
              <a:gd name="connsiteX257" fmla="*/ 126460 w 719847"/>
              <a:gd name="connsiteY257" fmla="*/ 671208 h 1391055"/>
              <a:gd name="connsiteX258" fmla="*/ 126460 w 719847"/>
              <a:gd name="connsiteY258" fmla="*/ 787940 h 1391055"/>
              <a:gd name="connsiteX259" fmla="*/ 145915 w 719847"/>
              <a:gd name="connsiteY259" fmla="*/ 817123 h 1391055"/>
              <a:gd name="connsiteX260" fmla="*/ 155643 w 719847"/>
              <a:gd name="connsiteY260" fmla="*/ 846306 h 1391055"/>
              <a:gd name="connsiteX261" fmla="*/ 233464 w 719847"/>
              <a:gd name="connsiteY261" fmla="*/ 875489 h 1391055"/>
              <a:gd name="connsiteX262" fmla="*/ 262647 w 719847"/>
              <a:gd name="connsiteY262" fmla="*/ 894945 h 1391055"/>
              <a:gd name="connsiteX263" fmla="*/ 262647 w 719847"/>
              <a:gd name="connsiteY263" fmla="*/ 826851 h 1391055"/>
              <a:gd name="connsiteX264" fmla="*/ 252919 w 719847"/>
              <a:gd name="connsiteY264" fmla="*/ 778213 h 1391055"/>
              <a:gd name="connsiteX265" fmla="*/ 204281 w 719847"/>
              <a:gd name="connsiteY265" fmla="*/ 719847 h 1391055"/>
              <a:gd name="connsiteX266" fmla="*/ 126460 w 719847"/>
              <a:gd name="connsiteY266" fmla="*/ 729574 h 1391055"/>
              <a:gd name="connsiteX267" fmla="*/ 107004 w 719847"/>
              <a:gd name="connsiteY267" fmla="*/ 768485 h 1391055"/>
              <a:gd name="connsiteX268" fmla="*/ 68094 w 719847"/>
              <a:gd name="connsiteY268" fmla="*/ 797668 h 1391055"/>
              <a:gd name="connsiteX269" fmla="*/ 77821 w 719847"/>
              <a:gd name="connsiteY269" fmla="*/ 943583 h 1391055"/>
              <a:gd name="connsiteX270" fmla="*/ 126460 w 719847"/>
              <a:gd name="connsiteY270" fmla="*/ 933855 h 1391055"/>
              <a:gd name="connsiteX271" fmla="*/ 136187 w 719847"/>
              <a:gd name="connsiteY271" fmla="*/ 885217 h 1391055"/>
              <a:gd name="connsiteX272" fmla="*/ 155643 w 719847"/>
              <a:gd name="connsiteY272" fmla="*/ 836579 h 1391055"/>
              <a:gd name="connsiteX273" fmla="*/ 145915 w 719847"/>
              <a:gd name="connsiteY273" fmla="*/ 680936 h 1391055"/>
              <a:gd name="connsiteX274" fmla="*/ 107004 w 719847"/>
              <a:gd name="connsiteY274" fmla="*/ 739302 h 1391055"/>
              <a:gd name="connsiteX275" fmla="*/ 194553 w 719847"/>
              <a:gd name="connsiteY275" fmla="*/ 885217 h 1391055"/>
              <a:gd name="connsiteX276" fmla="*/ 233464 w 719847"/>
              <a:gd name="connsiteY276" fmla="*/ 856034 h 1391055"/>
              <a:gd name="connsiteX277" fmla="*/ 194553 w 719847"/>
              <a:gd name="connsiteY277" fmla="*/ 544749 h 1391055"/>
              <a:gd name="connsiteX278" fmla="*/ 175098 w 719847"/>
              <a:gd name="connsiteY278" fmla="*/ 515566 h 1391055"/>
              <a:gd name="connsiteX279" fmla="*/ 145915 w 719847"/>
              <a:gd name="connsiteY279" fmla="*/ 486383 h 1391055"/>
              <a:gd name="connsiteX280" fmla="*/ 107004 w 719847"/>
              <a:gd name="connsiteY280" fmla="*/ 496110 h 1391055"/>
              <a:gd name="connsiteX281" fmla="*/ 155643 w 719847"/>
              <a:gd name="connsiteY281" fmla="*/ 739302 h 1391055"/>
              <a:gd name="connsiteX282" fmla="*/ 243192 w 719847"/>
              <a:gd name="connsiteY282" fmla="*/ 729574 h 1391055"/>
              <a:gd name="connsiteX283" fmla="*/ 262647 w 719847"/>
              <a:gd name="connsiteY283" fmla="*/ 700391 h 1391055"/>
              <a:gd name="connsiteX284" fmla="*/ 282102 w 719847"/>
              <a:gd name="connsiteY284" fmla="*/ 612842 h 1391055"/>
              <a:gd name="connsiteX285" fmla="*/ 262647 w 719847"/>
              <a:gd name="connsiteY285" fmla="*/ 535021 h 1391055"/>
              <a:gd name="connsiteX286" fmla="*/ 252919 w 719847"/>
              <a:gd name="connsiteY286" fmla="*/ 486383 h 1391055"/>
              <a:gd name="connsiteX287" fmla="*/ 233464 w 719847"/>
              <a:gd name="connsiteY287" fmla="*/ 466927 h 1391055"/>
              <a:gd name="connsiteX288" fmla="*/ 184826 w 719847"/>
              <a:gd name="connsiteY288" fmla="*/ 457200 h 1391055"/>
              <a:gd name="connsiteX289" fmla="*/ 107004 w 719847"/>
              <a:gd name="connsiteY289" fmla="*/ 515566 h 1391055"/>
              <a:gd name="connsiteX290" fmla="*/ 87549 w 719847"/>
              <a:gd name="connsiteY290" fmla="*/ 583659 h 1391055"/>
              <a:gd name="connsiteX291" fmla="*/ 107004 w 719847"/>
              <a:gd name="connsiteY291" fmla="*/ 749030 h 1391055"/>
              <a:gd name="connsiteX292" fmla="*/ 136187 w 719847"/>
              <a:gd name="connsiteY292" fmla="*/ 817123 h 1391055"/>
              <a:gd name="connsiteX293" fmla="*/ 145915 w 719847"/>
              <a:gd name="connsiteY293" fmla="*/ 846306 h 1391055"/>
              <a:gd name="connsiteX294" fmla="*/ 233464 w 719847"/>
              <a:gd name="connsiteY294" fmla="*/ 836579 h 1391055"/>
              <a:gd name="connsiteX295" fmla="*/ 272375 w 719847"/>
              <a:gd name="connsiteY295" fmla="*/ 778213 h 1391055"/>
              <a:gd name="connsiteX296" fmla="*/ 291830 w 719847"/>
              <a:gd name="connsiteY296" fmla="*/ 719847 h 1391055"/>
              <a:gd name="connsiteX297" fmla="*/ 311285 w 719847"/>
              <a:gd name="connsiteY297" fmla="*/ 690664 h 1391055"/>
              <a:gd name="connsiteX298" fmla="*/ 321013 w 719847"/>
              <a:gd name="connsiteY298" fmla="*/ 632298 h 1391055"/>
              <a:gd name="connsiteX299" fmla="*/ 311285 w 719847"/>
              <a:gd name="connsiteY299" fmla="*/ 466927 h 1391055"/>
              <a:gd name="connsiteX300" fmla="*/ 252919 w 719847"/>
              <a:gd name="connsiteY300" fmla="*/ 369651 h 1391055"/>
              <a:gd name="connsiteX301" fmla="*/ 243192 w 719847"/>
              <a:gd name="connsiteY301" fmla="*/ 330740 h 1391055"/>
              <a:gd name="connsiteX302" fmla="*/ 214009 w 719847"/>
              <a:gd name="connsiteY302" fmla="*/ 301557 h 1391055"/>
              <a:gd name="connsiteX303" fmla="*/ 194553 w 719847"/>
              <a:gd name="connsiteY303" fmla="*/ 272374 h 1391055"/>
              <a:gd name="connsiteX304" fmla="*/ 126460 w 719847"/>
              <a:gd name="connsiteY304" fmla="*/ 301557 h 1391055"/>
              <a:gd name="connsiteX305" fmla="*/ 87549 w 719847"/>
              <a:gd name="connsiteY305" fmla="*/ 330740 h 1391055"/>
              <a:gd name="connsiteX306" fmla="*/ 107004 w 719847"/>
              <a:gd name="connsiteY306" fmla="*/ 398834 h 1391055"/>
              <a:gd name="connsiteX307" fmla="*/ 175098 w 719847"/>
              <a:gd name="connsiteY307" fmla="*/ 369651 h 1391055"/>
              <a:gd name="connsiteX308" fmla="*/ 194553 w 719847"/>
              <a:gd name="connsiteY308" fmla="*/ 272374 h 1391055"/>
              <a:gd name="connsiteX309" fmla="*/ 214009 w 719847"/>
              <a:gd name="connsiteY309" fmla="*/ 214008 h 1391055"/>
              <a:gd name="connsiteX310" fmla="*/ 204281 w 719847"/>
              <a:gd name="connsiteY310" fmla="*/ 252919 h 1391055"/>
              <a:gd name="connsiteX311" fmla="*/ 214009 w 719847"/>
              <a:gd name="connsiteY311" fmla="*/ 282102 h 1391055"/>
              <a:gd name="connsiteX312" fmla="*/ 291830 w 719847"/>
              <a:gd name="connsiteY312" fmla="*/ 262647 h 1391055"/>
              <a:gd name="connsiteX313" fmla="*/ 340468 w 719847"/>
              <a:gd name="connsiteY313" fmla="*/ 252919 h 1391055"/>
              <a:gd name="connsiteX314" fmla="*/ 379379 w 719847"/>
              <a:gd name="connsiteY314" fmla="*/ 243191 h 1391055"/>
              <a:gd name="connsiteX315" fmla="*/ 447472 w 719847"/>
              <a:gd name="connsiteY315" fmla="*/ 233464 h 1391055"/>
              <a:gd name="connsiteX316" fmla="*/ 486383 w 719847"/>
              <a:gd name="connsiteY316" fmla="*/ 184825 h 1391055"/>
              <a:gd name="connsiteX317" fmla="*/ 515566 w 719847"/>
              <a:gd name="connsiteY317" fmla="*/ 155642 h 1391055"/>
              <a:gd name="connsiteX318" fmla="*/ 505838 w 719847"/>
              <a:gd name="connsiteY318" fmla="*/ 19455 h 1391055"/>
              <a:gd name="connsiteX319" fmla="*/ 466928 w 719847"/>
              <a:gd name="connsiteY319" fmla="*/ 9727 h 1391055"/>
              <a:gd name="connsiteX320" fmla="*/ 359923 w 719847"/>
              <a:gd name="connsiteY320" fmla="*/ 29183 h 1391055"/>
              <a:gd name="connsiteX321" fmla="*/ 330741 w 719847"/>
              <a:gd name="connsiteY321" fmla="*/ 126459 h 1391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</a:cxnLst>
            <a:rect l="l" t="t" r="r" b="b"/>
            <a:pathLst>
              <a:path w="719847" h="1391055">
                <a:moveTo>
                  <a:pt x="719847" y="97276"/>
                </a:moveTo>
                <a:cubicBezTo>
                  <a:pt x="703634" y="94034"/>
                  <a:pt x="686406" y="94062"/>
                  <a:pt x="671209" y="87549"/>
                </a:cubicBezTo>
                <a:cubicBezTo>
                  <a:pt x="662779" y="83936"/>
                  <a:pt x="659618" y="72812"/>
                  <a:pt x="651753" y="68093"/>
                </a:cubicBezTo>
                <a:cubicBezTo>
                  <a:pt x="642960" y="62818"/>
                  <a:pt x="632298" y="61608"/>
                  <a:pt x="622570" y="58366"/>
                </a:cubicBezTo>
                <a:cubicBezTo>
                  <a:pt x="562630" y="18405"/>
                  <a:pt x="628893" y="57231"/>
                  <a:pt x="544749" y="29183"/>
                </a:cubicBezTo>
                <a:cubicBezTo>
                  <a:pt x="530992" y="24597"/>
                  <a:pt x="519167" y="15439"/>
                  <a:pt x="505838" y="9727"/>
                </a:cubicBezTo>
                <a:cubicBezTo>
                  <a:pt x="496413" y="5688"/>
                  <a:pt x="486383" y="3242"/>
                  <a:pt x="476655" y="0"/>
                </a:cubicBezTo>
                <a:cubicBezTo>
                  <a:pt x="405319" y="6485"/>
                  <a:pt x="332772" y="4846"/>
                  <a:pt x="262647" y="19455"/>
                </a:cubicBezTo>
                <a:cubicBezTo>
                  <a:pt x="251202" y="21839"/>
                  <a:pt x="244163" y="36987"/>
                  <a:pt x="243192" y="48638"/>
                </a:cubicBezTo>
                <a:cubicBezTo>
                  <a:pt x="240753" y="77899"/>
                  <a:pt x="242885" y="108592"/>
                  <a:pt x="252919" y="136187"/>
                </a:cubicBezTo>
                <a:cubicBezTo>
                  <a:pt x="259636" y="154660"/>
                  <a:pt x="309172" y="162410"/>
                  <a:pt x="321013" y="165370"/>
                </a:cubicBezTo>
                <a:cubicBezTo>
                  <a:pt x="353438" y="158885"/>
                  <a:pt x="388185" y="159598"/>
                  <a:pt x="418289" y="145915"/>
                </a:cubicBezTo>
                <a:cubicBezTo>
                  <a:pt x="427624" y="141672"/>
                  <a:pt x="435268" y="123983"/>
                  <a:pt x="428017" y="116732"/>
                </a:cubicBezTo>
                <a:cubicBezTo>
                  <a:pt x="416326" y="105041"/>
                  <a:pt x="395592" y="110247"/>
                  <a:pt x="379379" y="107004"/>
                </a:cubicBezTo>
                <a:cubicBezTo>
                  <a:pt x="376840" y="107639"/>
                  <a:pt x="317626" y="121386"/>
                  <a:pt x="311285" y="126459"/>
                </a:cubicBezTo>
                <a:cubicBezTo>
                  <a:pt x="302156" y="133762"/>
                  <a:pt x="300811" y="148157"/>
                  <a:pt x="291830" y="155642"/>
                </a:cubicBezTo>
                <a:cubicBezTo>
                  <a:pt x="280690" y="164926"/>
                  <a:pt x="265889" y="168613"/>
                  <a:pt x="252919" y="175098"/>
                </a:cubicBezTo>
                <a:cubicBezTo>
                  <a:pt x="246545" y="200596"/>
                  <a:pt x="226015" y="261923"/>
                  <a:pt x="252919" y="282102"/>
                </a:cubicBezTo>
                <a:cubicBezTo>
                  <a:pt x="265889" y="291830"/>
                  <a:pt x="272374" y="256161"/>
                  <a:pt x="282102" y="243191"/>
                </a:cubicBezTo>
                <a:cubicBezTo>
                  <a:pt x="305329" y="173512"/>
                  <a:pt x="272122" y="253222"/>
                  <a:pt x="321013" y="194553"/>
                </a:cubicBezTo>
                <a:cubicBezTo>
                  <a:pt x="395196" y="105533"/>
                  <a:pt x="275786" y="204153"/>
                  <a:pt x="379379" y="126459"/>
                </a:cubicBezTo>
                <a:cubicBezTo>
                  <a:pt x="376136" y="116731"/>
                  <a:pt x="379905" y="97276"/>
                  <a:pt x="369651" y="97276"/>
                </a:cubicBezTo>
                <a:cubicBezTo>
                  <a:pt x="359397" y="97276"/>
                  <a:pt x="358903" y="116256"/>
                  <a:pt x="359923" y="126459"/>
                </a:cubicBezTo>
                <a:cubicBezTo>
                  <a:pt x="366804" y="195270"/>
                  <a:pt x="367556" y="186671"/>
                  <a:pt x="408562" y="214008"/>
                </a:cubicBezTo>
                <a:cubicBezTo>
                  <a:pt x="437745" y="210766"/>
                  <a:pt x="469848" y="217412"/>
                  <a:pt x="496111" y="204281"/>
                </a:cubicBezTo>
                <a:cubicBezTo>
                  <a:pt x="508069" y="198302"/>
                  <a:pt x="505838" y="178739"/>
                  <a:pt x="505838" y="165370"/>
                </a:cubicBezTo>
                <a:cubicBezTo>
                  <a:pt x="505838" y="142442"/>
                  <a:pt x="503362" y="119028"/>
                  <a:pt x="496111" y="97276"/>
                </a:cubicBezTo>
                <a:cubicBezTo>
                  <a:pt x="493211" y="88575"/>
                  <a:pt x="482384" y="84983"/>
                  <a:pt x="476655" y="77821"/>
                </a:cubicBezTo>
                <a:cubicBezTo>
                  <a:pt x="469352" y="68692"/>
                  <a:pt x="463685" y="58366"/>
                  <a:pt x="457200" y="48638"/>
                </a:cubicBezTo>
                <a:cubicBezTo>
                  <a:pt x="437745" y="51881"/>
                  <a:pt x="416475" y="49545"/>
                  <a:pt x="398834" y="58366"/>
                </a:cubicBezTo>
                <a:cubicBezTo>
                  <a:pt x="380336" y="67615"/>
                  <a:pt x="361442" y="141357"/>
                  <a:pt x="359923" y="145915"/>
                </a:cubicBezTo>
                <a:cubicBezTo>
                  <a:pt x="366408" y="168613"/>
                  <a:pt x="359738" y="200914"/>
                  <a:pt x="379379" y="214008"/>
                </a:cubicBezTo>
                <a:cubicBezTo>
                  <a:pt x="398456" y="226726"/>
                  <a:pt x="431259" y="220494"/>
                  <a:pt x="447472" y="204281"/>
                </a:cubicBezTo>
                <a:cubicBezTo>
                  <a:pt x="470526" y="181227"/>
                  <a:pt x="430255" y="148153"/>
                  <a:pt x="418289" y="136187"/>
                </a:cubicBezTo>
                <a:cubicBezTo>
                  <a:pt x="415047" y="126459"/>
                  <a:pt x="415126" y="114881"/>
                  <a:pt x="408562" y="107004"/>
                </a:cubicBezTo>
                <a:cubicBezTo>
                  <a:pt x="398183" y="94549"/>
                  <a:pt x="381115" y="89285"/>
                  <a:pt x="369651" y="77821"/>
                </a:cubicBezTo>
                <a:cubicBezTo>
                  <a:pt x="361384" y="69554"/>
                  <a:pt x="356681" y="58366"/>
                  <a:pt x="350196" y="48638"/>
                </a:cubicBezTo>
                <a:cubicBezTo>
                  <a:pt x="337226" y="55123"/>
                  <a:pt x="318971" y="55796"/>
                  <a:pt x="311285" y="68093"/>
                </a:cubicBezTo>
                <a:cubicBezTo>
                  <a:pt x="285167" y="109882"/>
                  <a:pt x="306203" y="138072"/>
                  <a:pt x="321013" y="175098"/>
                </a:cubicBezTo>
                <a:cubicBezTo>
                  <a:pt x="317770" y="149157"/>
                  <a:pt x="328298" y="117125"/>
                  <a:pt x="311285" y="97276"/>
                </a:cubicBezTo>
                <a:cubicBezTo>
                  <a:pt x="300525" y="84723"/>
                  <a:pt x="277699" y="100162"/>
                  <a:pt x="262647" y="107004"/>
                </a:cubicBezTo>
                <a:cubicBezTo>
                  <a:pt x="241360" y="116680"/>
                  <a:pt x="204281" y="145915"/>
                  <a:pt x="204281" y="145915"/>
                </a:cubicBezTo>
                <a:cubicBezTo>
                  <a:pt x="201038" y="155643"/>
                  <a:pt x="194553" y="164844"/>
                  <a:pt x="194553" y="175098"/>
                </a:cubicBezTo>
                <a:cubicBezTo>
                  <a:pt x="194553" y="194822"/>
                  <a:pt x="209065" y="214329"/>
                  <a:pt x="204281" y="233464"/>
                </a:cubicBezTo>
                <a:cubicBezTo>
                  <a:pt x="201446" y="244806"/>
                  <a:pt x="184826" y="246434"/>
                  <a:pt x="175098" y="252919"/>
                </a:cubicBezTo>
                <a:cubicBezTo>
                  <a:pt x="187317" y="375104"/>
                  <a:pt x="155213" y="360107"/>
                  <a:pt x="223736" y="330740"/>
                </a:cubicBezTo>
                <a:cubicBezTo>
                  <a:pt x="233161" y="326701"/>
                  <a:pt x="243191" y="324255"/>
                  <a:pt x="252919" y="321013"/>
                </a:cubicBezTo>
                <a:cubicBezTo>
                  <a:pt x="262647" y="314528"/>
                  <a:pt x="271645" y="306786"/>
                  <a:pt x="282102" y="301557"/>
                </a:cubicBezTo>
                <a:cubicBezTo>
                  <a:pt x="291273" y="296971"/>
                  <a:pt x="302492" y="297105"/>
                  <a:pt x="311285" y="291830"/>
                </a:cubicBezTo>
                <a:cubicBezTo>
                  <a:pt x="319150" y="287111"/>
                  <a:pt x="323278" y="277705"/>
                  <a:pt x="330741" y="272374"/>
                </a:cubicBezTo>
                <a:cubicBezTo>
                  <a:pt x="370943" y="243658"/>
                  <a:pt x="370785" y="246055"/>
                  <a:pt x="408562" y="233464"/>
                </a:cubicBezTo>
                <a:cubicBezTo>
                  <a:pt x="415047" y="226979"/>
                  <a:pt x="421532" y="207523"/>
                  <a:pt x="428017" y="214008"/>
                </a:cubicBezTo>
                <a:cubicBezTo>
                  <a:pt x="435268" y="221259"/>
                  <a:pt x="425540" y="235940"/>
                  <a:pt x="418289" y="243191"/>
                </a:cubicBezTo>
                <a:cubicBezTo>
                  <a:pt x="406266" y="255214"/>
                  <a:pt x="367639" y="266560"/>
                  <a:pt x="350196" y="272374"/>
                </a:cubicBezTo>
                <a:cubicBezTo>
                  <a:pt x="340468" y="278859"/>
                  <a:pt x="331470" y="286601"/>
                  <a:pt x="321013" y="291830"/>
                </a:cubicBezTo>
                <a:cubicBezTo>
                  <a:pt x="311842" y="296416"/>
                  <a:pt x="299081" y="294307"/>
                  <a:pt x="291830" y="301557"/>
                </a:cubicBezTo>
                <a:cubicBezTo>
                  <a:pt x="284579" y="308808"/>
                  <a:pt x="287378" y="321947"/>
                  <a:pt x="282102" y="330740"/>
                </a:cubicBezTo>
                <a:cubicBezTo>
                  <a:pt x="273668" y="344797"/>
                  <a:pt x="230236" y="374504"/>
                  <a:pt x="223736" y="379379"/>
                </a:cubicBezTo>
                <a:cubicBezTo>
                  <a:pt x="220494" y="389107"/>
                  <a:pt x="219285" y="399769"/>
                  <a:pt x="214009" y="408562"/>
                </a:cubicBezTo>
                <a:cubicBezTo>
                  <a:pt x="209290" y="416426"/>
                  <a:pt x="195256" y="418873"/>
                  <a:pt x="194553" y="428017"/>
                </a:cubicBezTo>
                <a:cubicBezTo>
                  <a:pt x="191806" y="463727"/>
                  <a:pt x="201038" y="499353"/>
                  <a:pt x="204281" y="535021"/>
                </a:cubicBezTo>
                <a:cubicBezTo>
                  <a:pt x="223736" y="531778"/>
                  <a:pt x="245921" y="535747"/>
                  <a:pt x="262647" y="525293"/>
                </a:cubicBezTo>
                <a:cubicBezTo>
                  <a:pt x="274944" y="517608"/>
                  <a:pt x="282102" y="500884"/>
                  <a:pt x="282102" y="486383"/>
                </a:cubicBezTo>
                <a:cubicBezTo>
                  <a:pt x="282102" y="320923"/>
                  <a:pt x="300814" y="349638"/>
                  <a:pt x="223736" y="291830"/>
                </a:cubicBezTo>
                <a:cubicBezTo>
                  <a:pt x="184825" y="295072"/>
                  <a:pt x="145707" y="296397"/>
                  <a:pt x="107004" y="301557"/>
                </a:cubicBezTo>
                <a:cubicBezTo>
                  <a:pt x="96840" y="302912"/>
                  <a:pt x="85072" y="304034"/>
                  <a:pt x="77821" y="311285"/>
                </a:cubicBezTo>
                <a:cubicBezTo>
                  <a:pt x="70571" y="318536"/>
                  <a:pt x="71040" y="330647"/>
                  <a:pt x="68094" y="340468"/>
                </a:cubicBezTo>
                <a:cubicBezTo>
                  <a:pt x="61311" y="363079"/>
                  <a:pt x="55123" y="385864"/>
                  <a:pt x="48638" y="408562"/>
                </a:cubicBezTo>
                <a:cubicBezTo>
                  <a:pt x="55123" y="434502"/>
                  <a:pt x="61059" y="460586"/>
                  <a:pt x="68094" y="486383"/>
                </a:cubicBezTo>
                <a:cubicBezTo>
                  <a:pt x="70792" y="496275"/>
                  <a:pt x="69814" y="509161"/>
                  <a:pt x="77821" y="515566"/>
                </a:cubicBezTo>
                <a:cubicBezTo>
                  <a:pt x="88261" y="523918"/>
                  <a:pt x="103762" y="522051"/>
                  <a:pt x="116732" y="525293"/>
                </a:cubicBezTo>
                <a:cubicBezTo>
                  <a:pt x="142672" y="522051"/>
                  <a:pt x="172801" y="530067"/>
                  <a:pt x="194553" y="515566"/>
                </a:cubicBezTo>
                <a:cubicBezTo>
                  <a:pt x="208310" y="506395"/>
                  <a:pt x="201323" y="483194"/>
                  <a:pt x="204281" y="466927"/>
                </a:cubicBezTo>
                <a:cubicBezTo>
                  <a:pt x="207809" y="447522"/>
                  <a:pt x="210766" y="428017"/>
                  <a:pt x="214009" y="408562"/>
                </a:cubicBezTo>
                <a:cubicBezTo>
                  <a:pt x="210766" y="379379"/>
                  <a:pt x="230544" y="334144"/>
                  <a:pt x="204281" y="321013"/>
                </a:cubicBezTo>
                <a:cubicBezTo>
                  <a:pt x="171213" y="304479"/>
                  <a:pt x="130345" y="333662"/>
                  <a:pt x="97277" y="350196"/>
                </a:cubicBezTo>
                <a:cubicBezTo>
                  <a:pt x="88106" y="354782"/>
                  <a:pt x="91792" y="370044"/>
                  <a:pt x="87549" y="379379"/>
                </a:cubicBezTo>
                <a:cubicBezTo>
                  <a:pt x="33182" y="498984"/>
                  <a:pt x="61652" y="418155"/>
                  <a:pt x="38911" y="486383"/>
                </a:cubicBezTo>
                <a:cubicBezTo>
                  <a:pt x="42153" y="512323"/>
                  <a:pt x="25940" y="551234"/>
                  <a:pt x="48638" y="564204"/>
                </a:cubicBezTo>
                <a:cubicBezTo>
                  <a:pt x="76031" y="579857"/>
                  <a:pt x="114384" y="514223"/>
                  <a:pt x="126460" y="496110"/>
                </a:cubicBezTo>
                <a:cubicBezTo>
                  <a:pt x="129672" y="483260"/>
                  <a:pt x="158916" y="360018"/>
                  <a:pt x="165370" y="379379"/>
                </a:cubicBezTo>
                <a:cubicBezTo>
                  <a:pt x="185903" y="440979"/>
                  <a:pt x="169473" y="509244"/>
                  <a:pt x="175098" y="573932"/>
                </a:cubicBezTo>
                <a:cubicBezTo>
                  <a:pt x="175986" y="584147"/>
                  <a:pt x="180240" y="593944"/>
                  <a:pt x="184826" y="603115"/>
                </a:cubicBezTo>
                <a:cubicBezTo>
                  <a:pt x="195758" y="624978"/>
                  <a:pt x="215023" y="646114"/>
                  <a:pt x="233464" y="661481"/>
                </a:cubicBezTo>
                <a:cubicBezTo>
                  <a:pt x="242445" y="668965"/>
                  <a:pt x="252919" y="674451"/>
                  <a:pt x="262647" y="680936"/>
                </a:cubicBezTo>
                <a:cubicBezTo>
                  <a:pt x="314892" y="628691"/>
                  <a:pt x="313883" y="644471"/>
                  <a:pt x="282102" y="525293"/>
                </a:cubicBezTo>
                <a:cubicBezTo>
                  <a:pt x="278423" y="511496"/>
                  <a:pt x="234159" y="499584"/>
                  <a:pt x="223736" y="496110"/>
                </a:cubicBezTo>
                <a:cubicBezTo>
                  <a:pt x="184825" y="499353"/>
                  <a:pt x="134613" y="478228"/>
                  <a:pt x="107004" y="505838"/>
                </a:cubicBezTo>
                <a:cubicBezTo>
                  <a:pt x="56893" y="555949"/>
                  <a:pt x="120541" y="597095"/>
                  <a:pt x="136187" y="632298"/>
                </a:cubicBezTo>
                <a:cubicBezTo>
                  <a:pt x="144516" y="651038"/>
                  <a:pt x="144774" y="673274"/>
                  <a:pt x="155643" y="690664"/>
                </a:cubicBezTo>
                <a:cubicBezTo>
                  <a:pt x="161839" y="700578"/>
                  <a:pt x="175098" y="703634"/>
                  <a:pt x="184826" y="710119"/>
                </a:cubicBezTo>
                <a:cubicBezTo>
                  <a:pt x="190836" y="719134"/>
                  <a:pt x="209971" y="760776"/>
                  <a:pt x="233464" y="749030"/>
                </a:cubicBezTo>
                <a:cubicBezTo>
                  <a:pt x="242635" y="744444"/>
                  <a:pt x="239949" y="729575"/>
                  <a:pt x="243192" y="719847"/>
                </a:cubicBezTo>
                <a:cubicBezTo>
                  <a:pt x="239949" y="658238"/>
                  <a:pt x="258520" y="591398"/>
                  <a:pt x="233464" y="535021"/>
                </a:cubicBezTo>
                <a:cubicBezTo>
                  <a:pt x="224152" y="514069"/>
                  <a:pt x="183713" y="530992"/>
                  <a:pt x="165370" y="544749"/>
                </a:cubicBezTo>
                <a:cubicBezTo>
                  <a:pt x="152143" y="554669"/>
                  <a:pt x="160394" y="577551"/>
                  <a:pt x="155643" y="593387"/>
                </a:cubicBezTo>
                <a:cubicBezTo>
                  <a:pt x="150625" y="610112"/>
                  <a:pt x="142154" y="625615"/>
                  <a:pt x="136187" y="642025"/>
                </a:cubicBezTo>
                <a:cubicBezTo>
                  <a:pt x="129179" y="661298"/>
                  <a:pt x="116732" y="700391"/>
                  <a:pt x="116732" y="700391"/>
                </a:cubicBezTo>
                <a:cubicBezTo>
                  <a:pt x="119975" y="749029"/>
                  <a:pt x="112453" y="799615"/>
                  <a:pt x="126460" y="846306"/>
                </a:cubicBezTo>
                <a:cubicBezTo>
                  <a:pt x="136853" y="880950"/>
                  <a:pt x="185263" y="900027"/>
                  <a:pt x="214009" y="914400"/>
                </a:cubicBezTo>
                <a:cubicBezTo>
                  <a:pt x="230222" y="911157"/>
                  <a:pt x="247859" y="912066"/>
                  <a:pt x="262647" y="904672"/>
                </a:cubicBezTo>
                <a:cubicBezTo>
                  <a:pt x="341382" y="865304"/>
                  <a:pt x="285805" y="700832"/>
                  <a:pt x="282102" y="671208"/>
                </a:cubicBezTo>
                <a:cubicBezTo>
                  <a:pt x="279622" y="651371"/>
                  <a:pt x="248914" y="629437"/>
                  <a:pt x="233464" y="622570"/>
                </a:cubicBezTo>
                <a:cubicBezTo>
                  <a:pt x="214724" y="614241"/>
                  <a:pt x="175098" y="603115"/>
                  <a:pt x="175098" y="603115"/>
                </a:cubicBezTo>
                <a:cubicBezTo>
                  <a:pt x="132945" y="609600"/>
                  <a:pt x="68366" y="584758"/>
                  <a:pt x="48638" y="622570"/>
                </a:cubicBezTo>
                <a:cubicBezTo>
                  <a:pt x="8093" y="700281"/>
                  <a:pt x="37485" y="808737"/>
                  <a:pt x="87549" y="875489"/>
                </a:cubicBezTo>
                <a:cubicBezTo>
                  <a:pt x="95803" y="886495"/>
                  <a:pt x="107673" y="894319"/>
                  <a:pt x="116732" y="904672"/>
                </a:cubicBezTo>
                <a:cubicBezTo>
                  <a:pt x="173345" y="969372"/>
                  <a:pt x="132513" y="937889"/>
                  <a:pt x="184826" y="972766"/>
                </a:cubicBezTo>
                <a:cubicBezTo>
                  <a:pt x="210766" y="969523"/>
                  <a:pt x="238758" y="973655"/>
                  <a:pt x="262647" y="963038"/>
                </a:cubicBezTo>
                <a:cubicBezTo>
                  <a:pt x="272017" y="958873"/>
                  <a:pt x="273057" y="944086"/>
                  <a:pt x="272375" y="933855"/>
                </a:cubicBezTo>
                <a:cubicBezTo>
                  <a:pt x="269751" y="894495"/>
                  <a:pt x="259404" y="856034"/>
                  <a:pt x="252919" y="817123"/>
                </a:cubicBezTo>
                <a:cubicBezTo>
                  <a:pt x="233464" y="826851"/>
                  <a:pt x="211068" y="832150"/>
                  <a:pt x="194553" y="846306"/>
                </a:cubicBezTo>
                <a:cubicBezTo>
                  <a:pt x="186768" y="852979"/>
                  <a:pt x="184826" y="865235"/>
                  <a:pt x="184826" y="875489"/>
                </a:cubicBezTo>
                <a:cubicBezTo>
                  <a:pt x="184826" y="1046698"/>
                  <a:pt x="164202" y="1005062"/>
                  <a:pt x="214009" y="1079770"/>
                </a:cubicBezTo>
                <a:cubicBezTo>
                  <a:pt x="217251" y="1089498"/>
                  <a:pt x="218048" y="1100421"/>
                  <a:pt x="223736" y="1108953"/>
                </a:cubicBezTo>
                <a:cubicBezTo>
                  <a:pt x="231367" y="1120400"/>
                  <a:pt x="246767" y="1125831"/>
                  <a:pt x="252919" y="1138136"/>
                </a:cubicBezTo>
                <a:cubicBezTo>
                  <a:pt x="260313" y="1152924"/>
                  <a:pt x="259404" y="1170561"/>
                  <a:pt x="262647" y="1186774"/>
                </a:cubicBezTo>
                <a:cubicBezTo>
                  <a:pt x="278860" y="1183532"/>
                  <a:pt x="296088" y="1183560"/>
                  <a:pt x="311285" y="1177047"/>
                </a:cubicBezTo>
                <a:cubicBezTo>
                  <a:pt x="345888" y="1162217"/>
                  <a:pt x="332109" y="1114575"/>
                  <a:pt x="340468" y="1089498"/>
                </a:cubicBezTo>
                <a:cubicBezTo>
                  <a:pt x="346447" y="1071561"/>
                  <a:pt x="359923" y="1057072"/>
                  <a:pt x="369651" y="1040859"/>
                </a:cubicBezTo>
                <a:cubicBezTo>
                  <a:pt x="366408" y="972766"/>
                  <a:pt x="382443" y="900922"/>
                  <a:pt x="359923" y="836579"/>
                </a:cubicBezTo>
                <a:cubicBezTo>
                  <a:pt x="353407" y="817963"/>
                  <a:pt x="318683" y="836521"/>
                  <a:pt x="301558" y="846306"/>
                </a:cubicBezTo>
                <a:cubicBezTo>
                  <a:pt x="292655" y="851393"/>
                  <a:pt x="294647" y="865630"/>
                  <a:pt x="291830" y="875489"/>
                </a:cubicBezTo>
                <a:cubicBezTo>
                  <a:pt x="288157" y="888344"/>
                  <a:pt x="285345" y="901430"/>
                  <a:pt x="282102" y="914400"/>
                </a:cubicBezTo>
                <a:cubicBezTo>
                  <a:pt x="285345" y="966281"/>
                  <a:pt x="280553" y="1019298"/>
                  <a:pt x="291830" y="1070042"/>
                </a:cubicBezTo>
                <a:cubicBezTo>
                  <a:pt x="294366" y="1081455"/>
                  <a:pt x="313710" y="1080369"/>
                  <a:pt x="321013" y="1089498"/>
                </a:cubicBezTo>
                <a:cubicBezTo>
                  <a:pt x="327419" y="1097505"/>
                  <a:pt x="327498" y="1108953"/>
                  <a:pt x="330741" y="1118681"/>
                </a:cubicBezTo>
                <a:cubicBezTo>
                  <a:pt x="350196" y="1115438"/>
                  <a:pt x="371981" y="1118739"/>
                  <a:pt x="389106" y="1108953"/>
                </a:cubicBezTo>
                <a:cubicBezTo>
                  <a:pt x="398009" y="1103866"/>
                  <a:pt x="396017" y="1089629"/>
                  <a:pt x="398834" y="1079770"/>
                </a:cubicBezTo>
                <a:cubicBezTo>
                  <a:pt x="402507" y="1066915"/>
                  <a:pt x="404889" y="1053714"/>
                  <a:pt x="408562" y="1040859"/>
                </a:cubicBezTo>
                <a:cubicBezTo>
                  <a:pt x="419484" y="1002631"/>
                  <a:pt x="430064" y="1007751"/>
                  <a:pt x="389106" y="1021404"/>
                </a:cubicBezTo>
                <a:cubicBezTo>
                  <a:pt x="370321" y="1077764"/>
                  <a:pt x="374399" y="1052265"/>
                  <a:pt x="389106" y="1147864"/>
                </a:cubicBezTo>
                <a:cubicBezTo>
                  <a:pt x="390665" y="1157999"/>
                  <a:pt x="391583" y="1169796"/>
                  <a:pt x="398834" y="1177047"/>
                </a:cubicBezTo>
                <a:cubicBezTo>
                  <a:pt x="409088" y="1187301"/>
                  <a:pt x="424775" y="1190017"/>
                  <a:pt x="437745" y="1196502"/>
                </a:cubicBezTo>
                <a:cubicBezTo>
                  <a:pt x="450715" y="1193259"/>
                  <a:pt x="470676" y="1198732"/>
                  <a:pt x="476655" y="1186774"/>
                </a:cubicBezTo>
                <a:cubicBezTo>
                  <a:pt x="481240" y="1177603"/>
                  <a:pt x="457726" y="1177047"/>
                  <a:pt x="447472" y="1177047"/>
                </a:cubicBezTo>
                <a:cubicBezTo>
                  <a:pt x="430938" y="1177047"/>
                  <a:pt x="415047" y="1183532"/>
                  <a:pt x="398834" y="1186774"/>
                </a:cubicBezTo>
                <a:cubicBezTo>
                  <a:pt x="402077" y="1248383"/>
                  <a:pt x="380972" y="1316419"/>
                  <a:pt x="408562" y="1371600"/>
                </a:cubicBezTo>
                <a:cubicBezTo>
                  <a:pt x="420253" y="1394982"/>
                  <a:pt x="463966" y="1375322"/>
                  <a:pt x="486383" y="1361872"/>
                </a:cubicBezTo>
                <a:cubicBezTo>
                  <a:pt x="501356" y="1352888"/>
                  <a:pt x="499871" y="1329644"/>
                  <a:pt x="505838" y="1313234"/>
                </a:cubicBezTo>
                <a:cubicBezTo>
                  <a:pt x="512846" y="1293961"/>
                  <a:pt x="518809" y="1274323"/>
                  <a:pt x="525294" y="1254868"/>
                </a:cubicBezTo>
                <a:lnTo>
                  <a:pt x="535021" y="1225685"/>
                </a:lnTo>
                <a:cubicBezTo>
                  <a:pt x="531779" y="1190017"/>
                  <a:pt x="539069" y="1151741"/>
                  <a:pt x="525294" y="1118681"/>
                </a:cubicBezTo>
                <a:cubicBezTo>
                  <a:pt x="520152" y="1106340"/>
                  <a:pt x="488274" y="1095718"/>
                  <a:pt x="486383" y="1108953"/>
                </a:cubicBezTo>
                <a:cubicBezTo>
                  <a:pt x="479443" y="1157529"/>
                  <a:pt x="497771" y="1206467"/>
                  <a:pt x="505838" y="1254868"/>
                </a:cubicBezTo>
                <a:cubicBezTo>
                  <a:pt x="507524" y="1264982"/>
                  <a:pt x="510980" y="1274880"/>
                  <a:pt x="515566" y="1284051"/>
                </a:cubicBezTo>
                <a:cubicBezTo>
                  <a:pt x="520794" y="1294508"/>
                  <a:pt x="528536" y="1303506"/>
                  <a:pt x="535021" y="1313234"/>
                </a:cubicBezTo>
                <a:cubicBezTo>
                  <a:pt x="564204" y="1309991"/>
                  <a:pt x="596717" y="1317427"/>
                  <a:pt x="622570" y="1303506"/>
                </a:cubicBezTo>
                <a:cubicBezTo>
                  <a:pt x="643158" y="1292420"/>
                  <a:pt x="661481" y="1245140"/>
                  <a:pt x="661481" y="1245140"/>
                </a:cubicBezTo>
                <a:cubicBezTo>
                  <a:pt x="658238" y="1199744"/>
                  <a:pt x="666145" y="1152129"/>
                  <a:pt x="651753" y="1108953"/>
                </a:cubicBezTo>
                <a:cubicBezTo>
                  <a:pt x="647525" y="1096270"/>
                  <a:pt x="624801" y="1105204"/>
                  <a:pt x="612843" y="1099225"/>
                </a:cubicBezTo>
                <a:cubicBezTo>
                  <a:pt x="604640" y="1095123"/>
                  <a:pt x="600549" y="1085499"/>
                  <a:pt x="593387" y="1079770"/>
                </a:cubicBezTo>
                <a:cubicBezTo>
                  <a:pt x="584258" y="1072467"/>
                  <a:pt x="573932" y="1066800"/>
                  <a:pt x="564204" y="1060315"/>
                </a:cubicBezTo>
                <a:cubicBezTo>
                  <a:pt x="538264" y="1063557"/>
                  <a:pt x="509765" y="1058351"/>
                  <a:pt x="486383" y="1070042"/>
                </a:cubicBezTo>
                <a:cubicBezTo>
                  <a:pt x="461774" y="1082347"/>
                  <a:pt x="428017" y="1128408"/>
                  <a:pt x="428017" y="1128408"/>
                </a:cubicBezTo>
                <a:cubicBezTo>
                  <a:pt x="434502" y="1157591"/>
                  <a:pt x="440221" y="1186955"/>
                  <a:pt x="447472" y="1215957"/>
                </a:cubicBezTo>
                <a:cubicBezTo>
                  <a:pt x="449959" y="1225905"/>
                  <a:pt x="449193" y="1238734"/>
                  <a:pt x="457200" y="1245140"/>
                </a:cubicBezTo>
                <a:cubicBezTo>
                  <a:pt x="467640" y="1253492"/>
                  <a:pt x="483141" y="1251625"/>
                  <a:pt x="496111" y="1254868"/>
                </a:cubicBezTo>
                <a:cubicBezTo>
                  <a:pt x="512324" y="1251625"/>
                  <a:pt x="538609" y="1260491"/>
                  <a:pt x="544749" y="1245140"/>
                </a:cubicBezTo>
                <a:cubicBezTo>
                  <a:pt x="555654" y="1217877"/>
                  <a:pt x="539848" y="1186554"/>
                  <a:pt x="535021" y="1157591"/>
                </a:cubicBezTo>
                <a:cubicBezTo>
                  <a:pt x="533335" y="1147477"/>
                  <a:pt x="532545" y="1135659"/>
                  <a:pt x="525294" y="1128408"/>
                </a:cubicBezTo>
                <a:cubicBezTo>
                  <a:pt x="515040" y="1118154"/>
                  <a:pt x="499059" y="1115995"/>
                  <a:pt x="486383" y="1108953"/>
                </a:cubicBezTo>
                <a:cubicBezTo>
                  <a:pt x="471644" y="1100765"/>
                  <a:pt x="419119" y="1066401"/>
                  <a:pt x="398834" y="1060315"/>
                </a:cubicBezTo>
                <a:cubicBezTo>
                  <a:pt x="379942" y="1054647"/>
                  <a:pt x="359923" y="1053830"/>
                  <a:pt x="340468" y="1050587"/>
                </a:cubicBezTo>
                <a:cubicBezTo>
                  <a:pt x="321013" y="1057072"/>
                  <a:pt x="296603" y="1055541"/>
                  <a:pt x="282102" y="1070042"/>
                </a:cubicBezTo>
                <a:cubicBezTo>
                  <a:pt x="275617" y="1076527"/>
                  <a:pt x="293927" y="1084410"/>
                  <a:pt x="301558" y="1089498"/>
                </a:cubicBezTo>
                <a:cubicBezTo>
                  <a:pt x="313623" y="1097542"/>
                  <a:pt x="327878" y="1101759"/>
                  <a:pt x="340468" y="1108953"/>
                </a:cubicBezTo>
                <a:cubicBezTo>
                  <a:pt x="405213" y="1145950"/>
                  <a:pt x="326111" y="1113894"/>
                  <a:pt x="428017" y="1147864"/>
                </a:cubicBezTo>
                <a:cubicBezTo>
                  <a:pt x="424774" y="1125166"/>
                  <a:pt x="427601" y="1100722"/>
                  <a:pt x="418289" y="1079770"/>
                </a:cubicBezTo>
                <a:cubicBezTo>
                  <a:pt x="413541" y="1069087"/>
                  <a:pt x="398087" y="1067799"/>
                  <a:pt x="389106" y="1060315"/>
                </a:cubicBezTo>
                <a:cubicBezTo>
                  <a:pt x="378538" y="1051508"/>
                  <a:pt x="369651" y="1040860"/>
                  <a:pt x="359923" y="1031132"/>
                </a:cubicBezTo>
                <a:cubicBezTo>
                  <a:pt x="317770" y="1034374"/>
                  <a:pt x="275483" y="1036190"/>
                  <a:pt x="233464" y="1040859"/>
                </a:cubicBezTo>
                <a:cubicBezTo>
                  <a:pt x="217031" y="1042685"/>
                  <a:pt x="198583" y="1041416"/>
                  <a:pt x="184826" y="1050587"/>
                </a:cubicBezTo>
                <a:cubicBezTo>
                  <a:pt x="176294" y="1056275"/>
                  <a:pt x="178341" y="1070042"/>
                  <a:pt x="175098" y="1079770"/>
                </a:cubicBezTo>
                <a:cubicBezTo>
                  <a:pt x="181978" y="1127929"/>
                  <a:pt x="177583" y="1160076"/>
                  <a:pt x="214009" y="1196502"/>
                </a:cubicBezTo>
                <a:cubicBezTo>
                  <a:pt x="230543" y="1213036"/>
                  <a:pt x="272375" y="1235413"/>
                  <a:pt x="272375" y="1235413"/>
                </a:cubicBezTo>
                <a:cubicBezTo>
                  <a:pt x="278860" y="1245141"/>
                  <a:pt x="282701" y="1257293"/>
                  <a:pt x="291830" y="1264596"/>
                </a:cubicBezTo>
                <a:cubicBezTo>
                  <a:pt x="316602" y="1284413"/>
                  <a:pt x="355376" y="1268596"/>
                  <a:pt x="379379" y="1264596"/>
                </a:cubicBezTo>
                <a:cubicBezTo>
                  <a:pt x="359692" y="1153037"/>
                  <a:pt x="401431" y="1089498"/>
                  <a:pt x="301558" y="1089498"/>
                </a:cubicBezTo>
                <a:cubicBezTo>
                  <a:pt x="291304" y="1089498"/>
                  <a:pt x="282103" y="1095983"/>
                  <a:pt x="272375" y="1099225"/>
                </a:cubicBezTo>
                <a:cubicBezTo>
                  <a:pt x="262647" y="1112195"/>
                  <a:pt x="247124" y="1122407"/>
                  <a:pt x="243192" y="1138136"/>
                </a:cubicBezTo>
                <a:cubicBezTo>
                  <a:pt x="232003" y="1182893"/>
                  <a:pt x="228250" y="1339489"/>
                  <a:pt x="243192" y="1381327"/>
                </a:cubicBezTo>
                <a:cubicBezTo>
                  <a:pt x="247689" y="1393917"/>
                  <a:pt x="269132" y="1387812"/>
                  <a:pt x="282102" y="1391055"/>
                </a:cubicBezTo>
                <a:cubicBezTo>
                  <a:pt x="291830" y="1384570"/>
                  <a:pt x="303018" y="1379867"/>
                  <a:pt x="311285" y="1371600"/>
                </a:cubicBezTo>
                <a:cubicBezTo>
                  <a:pt x="339348" y="1343538"/>
                  <a:pt x="336591" y="1311737"/>
                  <a:pt x="350196" y="1274323"/>
                </a:cubicBezTo>
                <a:cubicBezTo>
                  <a:pt x="355152" y="1260695"/>
                  <a:pt x="363166" y="1248383"/>
                  <a:pt x="369651" y="1235413"/>
                </a:cubicBezTo>
                <a:cubicBezTo>
                  <a:pt x="376607" y="1165853"/>
                  <a:pt x="391897" y="1068686"/>
                  <a:pt x="369651" y="1001949"/>
                </a:cubicBezTo>
                <a:cubicBezTo>
                  <a:pt x="365423" y="989266"/>
                  <a:pt x="343424" y="996449"/>
                  <a:pt x="330741" y="992221"/>
                </a:cubicBezTo>
                <a:cubicBezTo>
                  <a:pt x="277237" y="974386"/>
                  <a:pt x="286612" y="976148"/>
                  <a:pt x="243192" y="943583"/>
                </a:cubicBezTo>
                <a:cubicBezTo>
                  <a:pt x="166344" y="969199"/>
                  <a:pt x="193580" y="941883"/>
                  <a:pt x="175098" y="1001949"/>
                </a:cubicBezTo>
                <a:cubicBezTo>
                  <a:pt x="166051" y="1031350"/>
                  <a:pt x="145915" y="1089498"/>
                  <a:pt x="145915" y="1089498"/>
                </a:cubicBezTo>
                <a:cubicBezTo>
                  <a:pt x="180778" y="1368399"/>
                  <a:pt x="104234" y="1352296"/>
                  <a:pt x="214009" y="1303506"/>
                </a:cubicBezTo>
                <a:cubicBezTo>
                  <a:pt x="229966" y="1296414"/>
                  <a:pt x="246434" y="1290536"/>
                  <a:pt x="262647" y="1284051"/>
                </a:cubicBezTo>
                <a:cubicBezTo>
                  <a:pt x="269132" y="1271081"/>
                  <a:pt x="276896" y="1258675"/>
                  <a:pt x="282102" y="1245140"/>
                </a:cubicBezTo>
                <a:cubicBezTo>
                  <a:pt x="293145" y="1216429"/>
                  <a:pt x="311285" y="1157591"/>
                  <a:pt x="311285" y="1157591"/>
                </a:cubicBezTo>
                <a:cubicBezTo>
                  <a:pt x="297147" y="1115175"/>
                  <a:pt x="298067" y="1100872"/>
                  <a:pt x="272375" y="1070042"/>
                </a:cubicBezTo>
                <a:cubicBezTo>
                  <a:pt x="263568" y="1059474"/>
                  <a:pt x="251999" y="1051427"/>
                  <a:pt x="243192" y="1040859"/>
                </a:cubicBezTo>
                <a:cubicBezTo>
                  <a:pt x="235707" y="1031878"/>
                  <a:pt x="232003" y="1019943"/>
                  <a:pt x="223736" y="1011676"/>
                </a:cubicBezTo>
                <a:cubicBezTo>
                  <a:pt x="207936" y="995876"/>
                  <a:pt x="173445" y="982939"/>
                  <a:pt x="155643" y="972766"/>
                </a:cubicBezTo>
                <a:cubicBezTo>
                  <a:pt x="59407" y="917773"/>
                  <a:pt x="205120" y="992639"/>
                  <a:pt x="87549" y="933855"/>
                </a:cubicBezTo>
                <a:cubicBezTo>
                  <a:pt x="77821" y="937098"/>
                  <a:pt x="65617" y="936332"/>
                  <a:pt x="58366" y="943583"/>
                </a:cubicBezTo>
                <a:cubicBezTo>
                  <a:pt x="51115" y="950834"/>
                  <a:pt x="52142" y="963129"/>
                  <a:pt x="48638" y="972766"/>
                </a:cubicBezTo>
                <a:cubicBezTo>
                  <a:pt x="39170" y="998802"/>
                  <a:pt x="29183" y="1024647"/>
                  <a:pt x="19455" y="1050587"/>
                </a:cubicBezTo>
                <a:cubicBezTo>
                  <a:pt x="22698" y="1095983"/>
                  <a:pt x="17002" y="1142923"/>
                  <a:pt x="29183" y="1186774"/>
                </a:cubicBezTo>
                <a:cubicBezTo>
                  <a:pt x="34092" y="1204448"/>
                  <a:pt x="56015" y="1211881"/>
                  <a:pt x="68094" y="1225685"/>
                </a:cubicBezTo>
                <a:cubicBezTo>
                  <a:pt x="78770" y="1237886"/>
                  <a:pt x="87549" y="1251626"/>
                  <a:pt x="97277" y="1264596"/>
                </a:cubicBezTo>
                <a:cubicBezTo>
                  <a:pt x="139430" y="1258111"/>
                  <a:pt x="185146" y="1263300"/>
                  <a:pt x="223736" y="1245140"/>
                </a:cubicBezTo>
                <a:cubicBezTo>
                  <a:pt x="244893" y="1235184"/>
                  <a:pt x="262647" y="1186774"/>
                  <a:pt x="262647" y="1186774"/>
                </a:cubicBezTo>
                <a:cubicBezTo>
                  <a:pt x="259404" y="1147863"/>
                  <a:pt x="265266" y="1107084"/>
                  <a:pt x="252919" y="1070042"/>
                </a:cubicBezTo>
                <a:cubicBezTo>
                  <a:pt x="247792" y="1054661"/>
                  <a:pt x="226464" y="1051238"/>
                  <a:pt x="214009" y="1040859"/>
                </a:cubicBezTo>
                <a:cubicBezTo>
                  <a:pt x="176841" y="1009886"/>
                  <a:pt x="215488" y="1026638"/>
                  <a:pt x="155643" y="1011676"/>
                </a:cubicBezTo>
                <a:cubicBezTo>
                  <a:pt x="145915" y="1014919"/>
                  <a:pt x="133711" y="1014153"/>
                  <a:pt x="126460" y="1021404"/>
                </a:cubicBezTo>
                <a:cubicBezTo>
                  <a:pt x="116206" y="1031658"/>
                  <a:pt x="107504" y="1045822"/>
                  <a:pt x="107004" y="1060315"/>
                </a:cubicBezTo>
                <a:cubicBezTo>
                  <a:pt x="104208" y="1141395"/>
                  <a:pt x="107773" y="1222874"/>
                  <a:pt x="116732" y="1303506"/>
                </a:cubicBezTo>
                <a:cubicBezTo>
                  <a:pt x="117745" y="1312621"/>
                  <a:pt x="129141" y="1317091"/>
                  <a:pt x="136187" y="1322962"/>
                </a:cubicBezTo>
                <a:cubicBezTo>
                  <a:pt x="175448" y="1355680"/>
                  <a:pt x="164684" y="1348674"/>
                  <a:pt x="204281" y="1361872"/>
                </a:cubicBezTo>
                <a:cubicBezTo>
                  <a:pt x="220494" y="1355387"/>
                  <a:pt x="238710" y="1352566"/>
                  <a:pt x="252919" y="1342417"/>
                </a:cubicBezTo>
                <a:cubicBezTo>
                  <a:pt x="269421" y="1330630"/>
                  <a:pt x="276257" y="1301586"/>
                  <a:pt x="282102" y="1284051"/>
                </a:cubicBezTo>
                <a:cubicBezTo>
                  <a:pt x="275617" y="1254868"/>
                  <a:pt x="272101" y="1224863"/>
                  <a:pt x="262647" y="1196502"/>
                </a:cubicBezTo>
                <a:cubicBezTo>
                  <a:pt x="248065" y="1152757"/>
                  <a:pt x="224252" y="1123440"/>
                  <a:pt x="194553" y="1089498"/>
                </a:cubicBezTo>
                <a:cubicBezTo>
                  <a:pt x="185494" y="1079145"/>
                  <a:pt x="175098" y="1070043"/>
                  <a:pt x="165370" y="1060315"/>
                </a:cubicBezTo>
                <a:cubicBezTo>
                  <a:pt x="147627" y="1007084"/>
                  <a:pt x="159895" y="1004074"/>
                  <a:pt x="116732" y="982493"/>
                </a:cubicBezTo>
                <a:cubicBezTo>
                  <a:pt x="107561" y="977907"/>
                  <a:pt x="97277" y="976008"/>
                  <a:pt x="87549" y="972766"/>
                </a:cubicBezTo>
                <a:cubicBezTo>
                  <a:pt x="74579" y="976008"/>
                  <a:pt x="59517" y="974722"/>
                  <a:pt x="48638" y="982493"/>
                </a:cubicBezTo>
                <a:cubicBezTo>
                  <a:pt x="28994" y="996524"/>
                  <a:pt x="10391" y="1039532"/>
                  <a:pt x="0" y="1060315"/>
                </a:cubicBezTo>
                <a:cubicBezTo>
                  <a:pt x="6960" y="1095113"/>
                  <a:pt x="4135" y="1113088"/>
                  <a:pt x="29183" y="1138136"/>
                </a:cubicBezTo>
                <a:cubicBezTo>
                  <a:pt x="37450" y="1146403"/>
                  <a:pt x="48638" y="1151106"/>
                  <a:pt x="58366" y="1157591"/>
                </a:cubicBezTo>
                <a:cubicBezTo>
                  <a:pt x="68094" y="1170561"/>
                  <a:pt x="74356" y="1187078"/>
                  <a:pt x="87549" y="1196502"/>
                </a:cubicBezTo>
                <a:cubicBezTo>
                  <a:pt x="98428" y="1204273"/>
                  <a:pt x="114243" y="1200800"/>
                  <a:pt x="126460" y="1206230"/>
                </a:cubicBezTo>
                <a:cubicBezTo>
                  <a:pt x="143737" y="1213909"/>
                  <a:pt x="158885" y="1225685"/>
                  <a:pt x="175098" y="1235413"/>
                </a:cubicBezTo>
                <a:cubicBezTo>
                  <a:pt x="184826" y="1232170"/>
                  <a:pt x="203495" y="1235909"/>
                  <a:pt x="204281" y="1225685"/>
                </a:cubicBezTo>
                <a:cubicBezTo>
                  <a:pt x="226296" y="939485"/>
                  <a:pt x="225058" y="1060154"/>
                  <a:pt x="175098" y="943583"/>
                </a:cubicBezTo>
                <a:cubicBezTo>
                  <a:pt x="160961" y="910598"/>
                  <a:pt x="170131" y="897324"/>
                  <a:pt x="126460" y="875489"/>
                </a:cubicBezTo>
                <a:cubicBezTo>
                  <a:pt x="108819" y="866668"/>
                  <a:pt x="87549" y="869004"/>
                  <a:pt x="68094" y="865762"/>
                </a:cubicBezTo>
                <a:cubicBezTo>
                  <a:pt x="64851" y="875490"/>
                  <a:pt x="61966" y="885344"/>
                  <a:pt x="58366" y="894945"/>
                </a:cubicBezTo>
                <a:cubicBezTo>
                  <a:pt x="15554" y="1009110"/>
                  <a:pt x="13339" y="956428"/>
                  <a:pt x="48638" y="1177047"/>
                </a:cubicBezTo>
                <a:cubicBezTo>
                  <a:pt x="50258" y="1187172"/>
                  <a:pt x="68093" y="1183532"/>
                  <a:pt x="77821" y="1186774"/>
                </a:cubicBezTo>
                <a:cubicBezTo>
                  <a:pt x="123858" y="1181020"/>
                  <a:pt x="153294" y="1189123"/>
                  <a:pt x="184826" y="1157591"/>
                </a:cubicBezTo>
                <a:cubicBezTo>
                  <a:pt x="193093" y="1149324"/>
                  <a:pt x="197796" y="1138136"/>
                  <a:pt x="204281" y="1128408"/>
                </a:cubicBezTo>
                <a:cubicBezTo>
                  <a:pt x="207524" y="1108953"/>
                  <a:pt x="210481" y="1089448"/>
                  <a:pt x="214009" y="1070042"/>
                </a:cubicBezTo>
                <a:cubicBezTo>
                  <a:pt x="216967" y="1053775"/>
                  <a:pt x="223736" y="1037938"/>
                  <a:pt x="223736" y="1021404"/>
                </a:cubicBezTo>
                <a:cubicBezTo>
                  <a:pt x="223736" y="923248"/>
                  <a:pt x="218973" y="910037"/>
                  <a:pt x="204281" y="836579"/>
                </a:cubicBezTo>
                <a:cubicBezTo>
                  <a:pt x="178341" y="845225"/>
                  <a:pt x="165370" y="840902"/>
                  <a:pt x="165370" y="875489"/>
                </a:cubicBezTo>
                <a:cubicBezTo>
                  <a:pt x="165370" y="995094"/>
                  <a:pt x="139048" y="1039573"/>
                  <a:pt x="194553" y="1108953"/>
                </a:cubicBezTo>
                <a:cubicBezTo>
                  <a:pt x="200282" y="1116115"/>
                  <a:pt x="207524" y="1121923"/>
                  <a:pt x="214009" y="1128408"/>
                </a:cubicBezTo>
                <a:lnTo>
                  <a:pt x="311285" y="1118681"/>
                </a:lnTo>
                <a:cubicBezTo>
                  <a:pt x="328999" y="1108348"/>
                  <a:pt x="330741" y="1080823"/>
                  <a:pt x="330741" y="1060315"/>
                </a:cubicBezTo>
                <a:cubicBezTo>
                  <a:pt x="330741" y="931909"/>
                  <a:pt x="337291" y="950132"/>
                  <a:pt x="282102" y="894945"/>
                </a:cubicBezTo>
                <a:cubicBezTo>
                  <a:pt x="230221" y="898187"/>
                  <a:pt x="174724" y="885367"/>
                  <a:pt x="126460" y="904672"/>
                </a:cubicBezTo>
                <a:cubicBezTo>
                  <a:pt x="111109" y="910812"/>
                  <a:pt x="127016" y="939553"/>
                  <a:pt x="136187" y="953310"/>
                </a:cubicBezTo>
                <a:cubicBezTo>
                  <a:pt x="141875" y="961842"/>
                  <a:pt x="155642" y="959795"/>
                  <a:pt x="165370" y="963038"/>
                </a:cubicBezTo>
                <a:cubicBezTo>
                  <a:pt x="201038" y="959795"/>
                  <a:pt x="238143" y="963843"/>
                  <a:pt x="272375" y="953310"/>
                </a:cubicBezTo>
                <a:cubicBezTo>
                  <a:pt x="283549" y="949872"/>
                  <a:pt x="291830" y="935818"/>
                  <a:pt x="291830" y="924127"/>
                </a:cubicBezTo>
                <a:cubicBezTo>
                  <a:pt x="291830" y="881478"/>
                  <a:pt x="280235" y="839586"/>
                  <a:pt x="272375" y="797668"/>
                </a:cubicBezTo>
                <a:cubicBezTo>
                  <a:pt x="270485" y="787590"/>
                  <a:pt x="268942" y="776579"/>
                  <a:pt x="262647" y="768485"/>
                </a:cubicBezTo>
                <a:cubicBezTo>
                  <a:pt x="245755" y="746767"/>
                  <a:pt x="204281" y="710119"/>
                  <a:pt x="204281" y="710119"/>
                </a:cubicBezTo>
                <a:cubicBezTo>
                  <a:pt x="198350" y="692325"/>
                  <a:pt x="190873" y="655396"/>
                  <a:pt x="165370" y="651753"/>
                </a:cubicBezTo>
                <a:cubicBezTo>
                  <a:pt x="151015" y="649702"/>
                  <a:pt x="139430" y="664723"/>
                  <a:pt x="126460" y="671208"/>
                </a:cubicBezTo>
                <a:cubicBezTo>
                  <a:pt x="116064" y="723188"/>
                  <a:pt x="109085" y="730023"/>
                  <a:pt x="126460" y="787940"/>
                </a:cubicBezTo>
                <a:cubicBezTo>
                  <a:pt x="129819" y="799138"/>
                  <a:pt x="140687" y="806666"/>
                  <a:pt x="145915" y="817123"/>
                </a:cubicBezTo>
                <a:cubicBezTo>
                  <a:pt x="150501" y="826294"/>
                  <a:pt x="149237" y="838299"/>
                  <a:pt x="155643" y="846306"/>
                </a:cubicBezTo>
                <a:cubicBezTo>
                  <a:pt x="174728" y="870163"/>
                  <a:pt x="207096" y="870216"/>
                  <a:pt x="233464" y="875489"/>
                </a:cubicBezTo>
                <a:cubicBezTo>
                  <a:pt x="243192" y="881974"/>
                  <a:pt x="252190" y="900173"/>
                  <a:pt x="262647" y="894945"/>
                </a:cubicBezTo>
                <a:cubicBezTo>
                  <a:pt x="288406" y="882066"/>
                  <a:pt x="266215" y="841123"/>
                  <a:pt x="262647" y="826851"/>
                </a:cubicBezTo>
                <a:cubicBezTo>
                  <a:pt x="258637" y="810811"/>
                  <a:pt x="258724" y="793694"/>
                  <a:pt x="252919" y="778213"/>
                </a:cubicBezTo>
                <a:cubicBezTo>
                  <a:pt x="244793" y="756543"/>
                  <a:pt x="219421" y="734987"/>
                  <a:pt x="204281" y="719847"/>
                </a:cubicBezTo>
                <a:cubicBezTo>
                  <a:pt x="178341" y="723089"/>
                  <a:pt x="149842" y="717883"/>
                  <a:pt x="126460" y="729574"/>
                </a:cubicBezTo>
                <a:cubicBezTo>
                  <a:pt x="113490" y="736059"/>
                  <a:pt x="116441" y="757475"/>
                  <a:pt x="107004" y="768485"/>
                </a:cubicBezTo>
                <a:cubicBezTo>
                  <a:pt x="96453" y="780795"/>
                  <a:pt x="81064" y="787940"/>
                  <a:pt x="68094" y="797668"/>
                </a:cubicBezTo>
                <a:cubicBezTo>
                  <a:pt x="71336" y="846306"/>
                  <a:pt x="58619" y="898778"/>
                  <a:pt x="77821" y="943583"/>
                </a:cubicBezTo>
                <a:cubicBezTo>
                  <a:pt x="84334" y="958780"/>
                  <a:pt x="114769" y="945546"/>
                  <a:pt x="126460" y="933855"/>
                </a:cubicBezTo>
                <a:cubicBezTo>
                  <a:pt x="138151" y="922164"/>
                  <a:pt x="131436" y="901053"/>
                  <a:pt x="136187" y="885217"/>
                </a:cubicBezTo>
                <a:cubicBezTo>
                  <a:pt x="141205" y="868492"/>
                  <a:pt x="149158" y="852792"/>
                  <a:pt x="155643" y="836579"/>
                </a:cubicBezTo>
                <a:cubicBezTo>
                  <a:pt x="152400" y="784698"/>
                  <a:pt x="169162" y="727430"/>
                  <a:pt x="145915" y="680936"/>
                </a:cubicBezTo>
                <a:cubicBezTo>
                  <a:pt x="135458" y="660022"/>
                  <a:pt x="107004" y="739302"/>
                  <a:pt x="107004" y="739302"/>
                </a:cubicBezTo>
                <a:cubicBezTo>
                  <a:pt x="115706" y="887223"/>
                  <a:pt x="64419" y="939439"/>
                  <a:pt x="194553" y="885217"/>
                </a:cubicBezTo>
                <a:cubicBezTo>
                  <a:pt x="209519" y="878981"/>
                  <a:pt x="220494" y="865762"/>
                  <a:pt x="233464" y="856034"/>
                </a:cubicBezTo>
                <a:cubicBezTo>
                  <a:pt x="224097" y="729577"/>
                  <a:pt x="244351" y="644344"/>
                  <a:pt x="194553" y="544749"/>
                </a:cubicBezTo>
                <a:cubicBezTo>
                  <a:pt x="189325" y="534292"/>
                  <a:pt x="182582" y="524547"/>
                  <a:pt x="175098" y="515566"/>
                </a:cubicBezTo>
                <a:cubicBezTo>
                  <a:pt x="166291" y="504998"/>
                  <a:pt x="155643" y="496111"/>
                  <a:pt x="145915" y="486383"/>
                </a:cubicBezTo>
                <a:cubicBezTo>
                  <a:pt x="132945" y="489625"/>
                  <a:pt x="108662" y="482844"/>
                  <a:pt x="107004" y="496110"/>
                </a:cubicBezTo>
                <a:cubicBezTo>
                  <a:pt x="79587" y="715447"/>
                  <a:pt x="57301" y="690132"/>
                  <a:pt x="155643" y="739302"/>
                </a:cubicBezTo>
                <a:cubicBezTo>
                  <a:pt x="184826" y="736059"/>
                  <a:pt x="215597" y="739609"/>
                  <a:pt x="243192" y="729574"/>
                </a:cubicBezTo>
                <a:cubicBezTo>
                  <a:pt x="254179" y="725579"/>
                  <a:pt x="258042" y="711137"/>
                  <a:pt x="262647" y="700391"/>
                </a:cubicBezTo>
                <a:cubicBezTo>
                  <a:pt x="267801" y="688365"/>
                  <a:pt x="280369" y="621506"/>
                  <a:pt x="282102" y="612842"/>
                </a:cubicBezTo>
                <a:cubicBezTo>
                  <a:pt x="275617" y="586902"/>
                  <a:pt x="268659" y="561075"/>
                  <a:pt x="262647" y="535021"/>
                </a:cubicBezTo>
                <a:cubicBezTo>
                  <a:pt x="258929" y="518911"/>
                  <a:pt x="259432" y="501580"/>
                  <a:pt x="252919" y="486383"/>
                </a:cubicBezTo>
                <a:cubicBezTo>
                  <a:pt x="249306" y="477953"/>
                  <a:pt x="241894" y="470540"/>
                  <a:pt x="233464" y="466927"/>
                </a:cubicBezTo>
                <a:cubicBezTo>
                  <a:pt x="218267" y="460414"/>
                  <a:pt x="201039" y="460442"/>
                  <a:pt x="184826" y="457200"/>
                </a:cubicBezTo>
                <a:cubicBezTo>
                  <a:pt x="156882" y="473966"/>
                  <a:pt x="125916" y="487198"/>
                  <a:pt x="107004" y="515566"/>
                </a:cubicBezTo>
                <a:cubicBezTo>
                  <a:pt x="101424" y="523936"/>
                  <a:pt x="88845" y="578475"/>
                  <a:pt x="87549" y="583659"/>
                </a:cubicBezTo>
                <a:cubicBezTo>
                  <a:pt x="94034" y="638783"/>
                  <a:pt x="98771" y="694140"/>
                  <a:pt x="107004" y="749030"/>
                </a:cubicBezTo>
                <a:cubicBezTo>
                  <a:pt x="110513" y="772426"/>
                  <a:pt x="127426" y="796680"/>
                  <a:pt x="136187" y="817123"/>
                </a:cubicBezTo>
                <a:cubicBezTo>
                  <a:pt x="140226" y="826548"/>
                  <a:pt x="142672" y="836578"/>
                  <a:pt x="145915" y="846306"/>
                </a:cubicBezTo>
                <a:cubicBezTo>
                  <a:pt x="175098" y="843064"/>
                  <a:pt x="207611" y="850500"/>
                  <a:pt x="233464" y="836579"/>
                </a:cubicBezTo>
                <a:cubicBezTo>
                  <a:pt x="254052" y="825493"/>
                  <a:pt x="272375" y="778213"/>
                  <a:pt x="272375" y="778213"/>
                </a:cubicBezTo>
                <a:cubicBezTo>
                  <a:pt x="278860" y="758758"/>
                  <a:pt x="283501" y="738587"/>
                  <a:pt x="291830" y="719847"/>
                </a:cubicBezTo>
                <a:cubicBezTo>
                  <a:pt x="296578" y="709163"/>
                  <a:pt x="307588" y="701755"/>
                  <a:pt x="311285" y="690664"/>
                </a:cubicBezTo>
                <a:cubicBezTo>
                  <a:pt x="317522" y="671952"/>
                  <a:pt x="317770" y="651753"/>
                  <a:pt x="321013" y="632298"/>
                </a:cubicBezTo>
                <a:cubicBezTo>
                  <a:pt x="317770" y="577174"/>
                  <a:pt x="325143" y="520379"/>
                  <a:pt x="311285" y="466927"/>
                </a:cubicBezTo>
                <a:cubicBezTo>
                  <a:pt x="301795" y="430323"/>
                  <a:pt x="252919" y="369651"/>
                  <a:pt x="252919" y="369651"/>
                </a:cubicBezTo>
                <a:cubicBezTo>
                  <a:pt x="249677" y="356681"/>
                  <a:pt x="249825" y="342348"/>
                  <a:pt x="243192" y="330740"/>
                </a:cubicBezTo>
                <a:cubicBezTo>
                  <a:pt x="236367" y="318796"/>
                  <a:pt x="222816" y="312125"/>
                  <a:pt x="214009" y="301557"/>
                </a:cubicBezTo>
                <a:cubicBezTo>
                  <a:pt x="206524" y="292576"/>
                  <a:pt x="201038" y="282102"/>
                  <a:pt x="194553" y="272374"/>
                </a:cubicBezTo>
                <a:cubicBezTo>
                  <a:pt x="171855" y="282102"/>
                  <a:pt x="148139" y="289732"/>
                  <a:pt x="126460" y="301557"/>
                </a:cubicBezTo>
                <a:cubicBezTo>
                  <a:pt x="112227" y="309321"/>
                  <a:pt x="90729" y="314842"/>
                  <a:pt x="87549" y="330740"/>
                </a:cubicBezTo>
                <a:cubicBezTo>
                  <a:pt x="82919" y="353888"/>
                  <a:pt x="100519" y="376136"/>
                  <a:pt x="107004" y="398834"/>
                </a:cubicBezTo>
                <a:cubicBezTo>
                  <a:pt x="129702" y="389106"/>
                  <a:pt x="161042" y="389955"/>
                  <a:pt x="175098" y="369651"/>
                </a:cubicBezTo>
                <a:cubicBezTo>
                  <a:pt x="193920" y="342463"/>
                  <a:pt x="186533" y="304454"/>
                  <a:pt x="194553" y="272374"/>
                </a:cubicBezTo>
                <a:cubicBezTo>
                  <a:pt x="199527" y="252479"/>
                  <a:pt x="218983" y="194113"/>
                  <a:pt x="214009" y="214008"/>
                </a:cubicBezTo>
                <a:lnTo>
                  <a:pt x="204281" y="252919"/>
                </a:lnTo>
                <a:cubicBezTo>
                  <a:pt x="207524" y="262647"/>
                  <a:pt x="203818" y="280970"/>
                  <a:pt x="214009" y="282102"/>
                </a:cubicBezTo>
                <a:cubicBezTo>
                  <a:pt x="240584" y="285055"/>
                  <a:pt x="265776" y="268659"/>
                  <a:pt x="291830" y="262647"/>
                </a:cubicBezTo>
                <a:cubicBezTo>
                  <a:pt x="307940" y="258929"/>
                  <a:pt x="324328" y="256506"/>
                  <a:pt x="340468" y="252919"/>
                </a:cubicBezTo>
                <a:cubicBezTo>
                  <a:pt x="353519" y="250019"/>
                  <a:pt x="366225" y="245583"/>
                  <a:pt x="379379" y="243191"/>
                </a:cubicBezTo>
                <a:cubicBezTo>
                  <a:pt x="401937" y="239090"/>
                  <a:pt x="424774" y="236706"/>
                  <a:pt x="447472" y="233464"/>
                </a:cubicBezTo>
                <a:cubicBezTo>
                  <a:pt x="504076" y="176860"/>
                  <a:pt x="425026" y="258454"/>
                  <a:pt x="486383" y="184825"/>
                </a:cubicBezTo>
                <a:cubicBezTo>
                  <a:pt x="495190" y="174257"/>
                  <a:pt x="505838" y="165370"/>
                  <a:pt x="515566" y="155642"/>
                </a:cubicBezTo>
                <a:cubicBezTo>
                  <a:pt x="512323" y="110246"/>
                  <a:pt x="520230" y="62631"/>
                  <a:pt x="505838" y="19455"/>
                </a:cubicBezTo>
                <a:cubicBezTo>
                  <a:pt x="501610" y="6772"/>
                  <a:pt x="480268" y="8838"/>
                  <a:pt x="466928" y="9727"/>
                </a:cubicBezTo>
                <a:cubicBezTo>
                  <a:pt x="430755" y="12139"/>
                  <a:pt x="395591" y="22698"/>
                  <a:pt x="359923" y="29183"/>
                </a:cubicBezTo>
                <a:cubicBezTo>
                  <a:pt x="314692" y="74416"/>
                  <a:pt x="330741" y="44609"/>
                  <a:pt x="330741" y="126459"/>
                </a:cubicBezTo>
              </a:path>
            </a:pathLst>
          </a:cu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7" name="Prostoručno 36"/>
          <p:cNvSpPr/>
          <p:nvPr/>
        </p:nvSpPr>
        <p:spPr>
          <a:xfrm>
            <a:off x="5536544" y="2064091"/>
            <a:ext cx="719847" cy="1391055"/>
          </a:xfrm>
          <a:custGeom>
            <a:avLst/>
            <a:gdLst>
              <a:gd name="connsiteX0" fmla="*/ 719847 w 719847"/>
              <a:gd name="connsiteY0" fmla="*/ 97276 h 1391055"/>
              <a:gd name="connsiteX1" fmla="*/ 671209 w 719847"/>
              <a:gd name="connsiteY1" fmla="*/ 87549 h 1391055"/>
              <a:gd name="connsiteX2" fmla="*/ 651753 w 719847"/>
              <a:gd name="connsiteY2" fmla="*/ 68093 h 1391055"/>
              <a:gd name="connsiteX3" fmla="*/ 622570 w 719847"/>
              <a:gd name="connsiteY3" fmla="*/ 58366 h 1391055"/>
              <a:gd name="connsiteX4" fmla="*/ 544749 w 719847"/>
              <a:gd name="connsiteY4" fmla="*/ 29183 h 1391055"/>
              <a:gd name="connsiteX5" fmla="*/ 505838 w 719847"/>
              <a:gd name="connsiteY5" fmla="*/ 9727 h 1391055"/>
              <a:gd name="connsiteX6" fmla="*/ 476655 w 719847"/>
              <a:gd name="connsiteY6" fmla="*/ 0 h 1391055"/>
              <a:gd name="connsiteX7" fmla="*/ 262647 w 719847"/>
              <a:gd name="connsiteY7" fmla="*/ 19455 h 1391055"/>
              <a:gd name="connsiteX8" fmla="*/ 243192 w 719847"/>
              <a:gd name="connsiteY8" fmla="*/ 48638 h 1391055"/>
              <a:gd name="connsiteX9" fmla="*/ 252919 w 719847"/>
              <a:gd name="connsiteY9" fmla="*/ 136187 h 1391055"/>
              <a:gd name="connsiteX10" fmla="*/ 321013 w 719847"/>
              <a:gd name="connsiteY10" fmla="*/ 165370 h 1391055"/>
              <a:gd name="connsiteX11" fmla="*/ 418289 w 719847"/>
              <a:gd name="connsiteY11" fmla="*/ 145915 h 1391055"/>
              <a:gd name="connsiteX12" fmla="*/ 428017 w 719847"/>
              <a:gd name="connsiteY12" fmla="*/ 116732 h 1391055"/>
              <a:gd name="connsiteX13" fmla="*/ 379379 w 719847"/>
              <a:gd name="connsiteY13" fmla="*/ 107004 h 1391055"/>
              <a:gd name="connsiteX14" fmla="*/ 311285 w 719847"/>
              <a:gd name="connsiteY14" fmla="*/ 126459 h 1391055"/>
              <a:gd name="connsiteX15" fmla="*/ 291830 w 719847"/>
              <a:gd name="connsiteY15" fmla="*/ 155642 h 1391055"/>
              <a:gd name="connsiteX16" fmla="*/ 252919 w 719847"/>
              <a:gd name="connsiteY16" fmla="*/ 175098 h 1391055"/>
              <a:gd name="connsiteX17" fmla="*/ 252919 w 719847"/>
              <a:gd name="connsiteY17" fmla="*/ 282102 h 1391055"/>
              <a:gd name="connsiteX18" fmla="*/ 282102 w 719847"/>
              <a:gd name="connsiteY18" fmla="*/ 243191 h 1391055"/>
              <a:gd name="connsiteX19" fmla="*/ 321013 w 719847"/>
              <a:gd name="connsiteY19" fmla="*/ 194553 h 1391055"/>
              <a:gd name="connsiteX20" fmla="*/ 379379 w 719847"/>
              <a:gd name="connsiteY20" fmla="*/ 126459 h 1391055"/>
              <a:gd name="connsiteX21" fmla="*/ 369651 w 719847"/>
              <a:gd name="connsiteY21" fmla="*/ 97276 h 1391055"/>
              <a:gd name="connsiteX22" fmla="*/ 359923 w 719847"/>
              <a:gd name="connsiteY22" fmla="*/ 126459 h 1391055"/>
              <a:gd name="connsiteX23" fmla="*/ 408562 w 719847"/>
              <a:gd name="connsiteY23" fmla="*/ 214008 h 1391055"/>
              <a:gd name="connsiteX24" fmla="*/ 496111 w 719847"/>
              <a:gd name="connsiteY24" fmla="*/ 204281 h 1391055"/>
              <a:gd name="connsiteX25" fmla="*/ 505838 w 719847"/>
              <a:gd name="connsiteY25" fmla="*/ 165370 h 1391055"/>
              <a:gd name="connsiteX26" fmla="*/ 496111 w 719847"/>
              <a:gd name="connsiteY26" fmla="*/ 97276 h 1391055"/>
              <a:gd name="connsiteX27" fmla="*/ 476655 w 719847"/>
              <a:gd name="connsiteY27" fmla="*/ 77821 h 1391055"/>
              <a:gd name="connsiteX28" fmla="*/ 457200 w 719847"/>
              <a:gd name="connsiteY28" fmla="*/ 48638 h 1391055"/>
              <a:gd name="connsiteX29" fmla="*/ 398834 w 719847"/>
              <a:gd name="connsiteY29" fmla="*/ 58366 h 1391055"/>
              <a:gd name="connsiteX30" fmla="*/ 359923 w 719847"/>
              <a:gd name="connsiteY30" fmla="*/ 145915 h 1391055"/>
              <a:gd name="connsiteX31" fmla="*/ 379379 w 719847"/>
              <a:gd name="connsiteY31" fmla="*/ 214008 h 1391055"/>
              <a:gd name="connsiteX32" fmla="*/ 447472 w 719847"/>
              <a:gd name="connsiteY32" fmla="*/ 204281 h 1391055"/>
              <a:gd name="connsiteX33" fmla="*/ 418289 w 719847"/>
              <a:gd name="connsiteY33" fmla="*/ 136187 h 1391055"/>
              <a:gd name="connsiteX34" fmla="*/ 408562 w 719847"/>
              <a:gd name="connsiteY34" fmla="*/ 107004 h 1391055"/>
              <a:gd name="connsiteX35" fmla="*/ 369651 w 719847"/>
              <a:gd name="connsiteY35" fmla="*/ 77821 h 1391055"/>
              <a:gd name="connsiteX36" fmla="*/ 350196 w 719847"/>
              <a:gd name="connsiteY36" fmla="*/ 48638 h 1391055"/>
              <a:gd name="connsiteX37" fmla="*/ 311285 w 719847"/>
              <a:gd name="connsiteY37" fmla="*/ 68093 h 1391055"/>
              <a:gd name="connsiteX38" fmla="*/ 321013 w 719847"/>
              <a:gd name="connsiteY38" fmla="*/ 175098 h 1391055"/>
              <a:gd name="connsiteX39" fmla="*/ 311285 w 719847"/>
              <a:gd name="connsiteY39" fmla="*/ 97276 h 1391055"/>
              <a:gd name="connsiteX40" fmla="*/ 262647 w 719847"/>
              <a:gd name="connsiteY40" fmla="*/ 107004 h 1391055"/>
              <a:gd name="connsiteX41" fmla="*/ 204281 w 719847"/>
              <a:gd name="connsiteY41" fmla="*/ 145915 h 1391055"/>
              <a:gd name="connsiteX42" fmla="*/ 194553 w 719847"/>
              <a:gd name="connsiteY42" fmla="*/ 175098 h 1391055"/>
              <a:gd name="connsiteX43" fmla="*/ 204281 w 719847"/>
              <a:gd name="connsiteY43" fmla="*/ 233464 h 1391055"/>
              <a:gd name="connsiteX44" fmla="*/ 175098 w 719847"/>
              <a:gd name="connsiteY44" fmla="*/ 252919 h 1391055"/>
              <a:gd name="connsiteX45" fmla="*/ 223736 w 719847"/>
              <a:gd name="connsiteY45" fmla="*/ 330740 h 1391055"/>
              <a:gd name="connsiteX46" fmla="*/ 252919 w 719847"/>
              <a:gd name="connsiteY46" fmla="*/ 321013 h 1391055"/>
              <a:gd name="connsiteX47" fmla="*/ 282102 w 719847"/>
              <a:gd name="connsiteY47" fmla="*/ 301557 h 1391055"/>
              <a:gd name="connsiteX48" fmla="*/ 311285 w 719847"/>
              <a:gd name="connsiteY48" fmla="*/ 291830 h 1391055"/>
              <a:gd name="connsiteX49" fmla="*/ 330741 w 719847"/>
              <a:gd name="connsiteY49" fmla="*/ 272374 h 1391055"/>
              <a:gd name="connsiteX50" fmla="*/ 408562 w 719847"/>
              <a:gd name="connsiteY50" fmla="*/ 233464 h 1391055"/>
              <a:gd name="connsiteX51" fmla="*/ 428017 w 719847"/>
              <a:gd name="connsiteY51" fmla="*/ 214008 h 1391055"/>
              <a:gd name="connsiteX52" fmla="*/ 418289 w 719847"/>
              <a:gd name="connsiteY52" fmla="*/ 243191 h 1391055"/>
              <a:gd name="connsiteX53" fmla="*/ 350196 w 719847"/>
              <a:gd name="connsiteY53" fmla="*/ 272374 h 1391055"/>
              <a:gd name="connsiteX54" fmla="*/ 321013 w 719847"/>
              <a:gd name="connsiteY54" fmla="*/ 291830 h 1391055"/>
              <a:gd name="connsiteX55" fmla="*/ 291830 w 719847"/>
              <a:gd name="connsiteY55" fmla="*/ 301557 h 1391055"/>
              <a:gd name="connsiteX56" fmla="*/ 282102 w 719847"/>
              <a:gd name="connsiteY56" fmla="*/ 330740 h 1391055"/>
              <a:gd name="connsiteX57" fmla="*/ 223736 w 719847"/>
              <a:gd name="connsiteY57" fmla="*/ 379379 h 1391055"/>
              <a:gd name="connsiteX58" fmla="*/ 214009 w 719847"/>
              <a:gd name="connsiteY58" fmla="*/ 408562 h 1391055"/>
              <a:gd name="connsiteX59" fmla="*/ 194553 w 719847"/>
              <a:gd name="connsiteY59" fmla="*/ 428017 h 1391055"/>
              <a:gd name="connsiteX60" fmla="*/ 204281 w 719847"/>
              <a:gd name="connsiteY60" fmla="*/ 535021 h 1391055"/>
              <a:gd name="connsiteX61" fmla="*/ 262647 w 719847"/>
              <a:gd name="connsiteY61" fmla="*/ 525293 h 1391055"/>
              <a:gd name="connsiteX62" fmla="*/ 282102 w 719847"/>
              <a:gd name="connsiteY62" fmla="*/ 486383 h 1391055"/>
              <a:gd name="connsiteX63" fmla="*/ 223736 w 719847"/>
              <a:gd name="connsiteY63" fmla="*/ 291830 h 1391055"/>
              <a:gd name="connsiteX64" fmla="*/ 107004 w 719847"/>
              <a:gd name="connsiteY64" fmla="*/ 301557 h 1391055"/>
              <a:gd name="connsiteX65" fmla="*/ 77821 w 719847"/>
              <a:gd name="connsiteY65" fmla="*/ 311285 h 1391055"/>
              <a:gd name="connsiteX66" fmla="*/ 68094 w 719847"/>
              <a:gd name="connsiteY66" fmla="*/ 340468 h 1391055"/>
              <a:gd name="connsiteX67" fmla="*/ 48638 w 719847"/>
              <a:gd name="connsiteY67" fmla="*/ 408562 h 1391055"/>
              <a:gd name="connsiteX68" fmla="*/ 68094 w 719847"/>
              <a:gd name="connsiteY68" fmla="*/ 486383 h 1391055"/>
              <a:gd name="connsiteX69" fmla="*/ 77821 w 719847"/>
              <a:gd name="connsiteY69" fmla="*/ 515566 h 1391055"/>
              <a:gd name="connsiteX70" fmla="*/ 116732 w 719847"/>
              <a:gd name="connsiteY70" fmla="*/ 525293 h 1391055"/>
              <a:gd name="connsiteX71" fmla="*/ 194553 w 719847"/>
              <a:gd name="connsiteY71" fmla="*/ 515566 h 1391055"/>
              <a:gd name="connsiteX72" fmla="*/ 204281 w 719847"/>
              <a:gd name="connsiteY72" fmla="*/ 466927 h 1391055"/>
              <a:gd name="connsiteX73" fmla="*/ 214009 w 719847"/>
              <a:gd name="connsiteY73" fmla="*/ 408562 h 1391055"/>
              <a:gd name="connsiteX74" fmla="*/ 204281 w 719847"/>
              <a:gd name="connsiteY74" fmla="*/ 321013 h 1391055"/>
              <a:gd name="connsiteX75" fmla="*/ 97277 w 719847"/>
              <a:gd name="connsiteY75" fmla="*/ 350196 h 1391055"/>
              <a:gd name="connsiteX76" fmla="*/ 87549 w 719847"/>
              <a:gd name="connsiteY76" fmla="*/ 379379 h 1391055"/>
              <a:gd name="connsiteX77" fmla="*/ 38911 w 719847"/>
              <a:gd name="connsiteY77" fmla="*/ 486383 h 1391055"/>
              <a:gd name="connsiteX78" fmla="*/ 48638 w 719847"/>
              <a:gd name="connsiteY78" fmla="*/ 564204 h 1391055"/>
              <a:gd name="connsiteX79" fmla="*/ 126460 w 719847"/>
              <a:gd name="connsiteY79" fmla="*/ 496110 h 1391055"/>
              <a:gd name="connsiteX80" fmla="*/ 165370 w 719847"/>
              <a:gd name="connsiteY80" fmla="*/ 379379 h 1391055"/>
              <a:gd name="connsiteX81" fmla="*/ 175098 w 719847"/>
              <a:gd name="connsiteY81" fmla="*/ 573932 h 1391055"/>
              <a:gd name="connsiteX82" fmla="*/ 184826 w 719847"/>
              <a:gd name="connsiteY82" fmla="*/ 603115 h 1391055"/>
              <a:gd name="connsiteX83" fmla="*/ 233464 w 719847"/>
              <a:gd name="connsiteY83" fmla="*/ 661481 h 1391055"/>
              <a:gd name="connsiteX84" fmla="*/ 262647 w 719847"/>
              <a:gd name="connsiteY84" fmla="*/ 680936 h 1391055"/>
              <a:gd name="connsiteX85" fmla="*/ 282102 w 719847"/>
              <a:gd name="connsiteY85" fmla="*/ 525293 h 1391055"/>
              <a:gd name="connsiteX86" fmla="*/ 223736 w 719847"/>
              <a:gd name="connsiteY86" fmla="*/ 496110 h 1391055"/>
              <a:gd name="connsiteX87" fmla="*/ 107004 w 719847"/>
              <a:gd name="connsiteY87" fmla="*/ 505838 h 1391055"/>
              <a:gd name="connsiteX88" fmla="*/ 136187 w 719847"/>
              <a:gd name="connsiteY88" fmla="*/ 632298 h 1391055"/>
              <a:gd name="connsiteX89" fmla="*/ 155643 w 719847"/>
              <a:gd name="connsiteY89" fmla="*/ 690664 h 1391055"/>
              <a:gd name="connsiteX90" fmla="*/ 184826 w 719847"/>
              <a:gd name="connsiteY90" fmla="*/ 710119 h 1391055"/>
              <a:gd name="connsiteX91" fmla="*/ 233464 w 719847"/>
              <a:gd name="connsiteY91" fmla="*/ 749030 h 1391055"/>
              <a:gd name="connsiteX92" fmla="*/ 243192 w 719847"/>
              <a:gd name="connsiteY92" fmla="*/ 719847 h 1391055"/>
              <a:gd name="connsiteX93" fmla="*/ 233464 w 719847"/>
              <a:gd name="connsiteY93" fmla="*/ 535021 h 1391055"/>
              <a:gd name="connsiteX94" fmla="*/ 165370 w 719847"/>
              <a:gd name="connsiteY94" fmla="*/ 544749 h 1391055"/>
              <a:gd name="connsiteX95" fmla="*/ 155643 w 719847"/>
              <a:gd name="connsiteY95" fmla="*/ 593387 h 1391055"/>
              <a:gd name="connsiteX96" fmla="*/ 136187 w 719847"/>
              <a:gd name="connsiteY96" fmla="*/ 642025 h 1391055"/>
              <a:gd name="connsiteX97" fmla="*/ 116732 w 719847"/>
              <a:gd name="connsiteY97" fmla="*/ 700391 h 1391055"/>
              <a:gd name="connsiteX98" fmla="*/ 126460 w 719847"/>
              <a:gd name="connsiteY98" fmla="*/ 846306 h 1391055"/>
              <a:gd name="connsiteX99" fmla="*/ 214009 w 719847"/>
              <a:gd name="connsiteY99" fmla="*/ 914400 h 1391055"/>
              <a:gd name="connsiteX100" fmla="*/ 262647 w 719847"/>
              <a:gd name="connsiteY100" fmla="*/ 904672 h 1391055"/>
              <a:gd name="connsiteX101" fmla="*/ 282102 w 719847"/>
              <a:gd name="connsiteY101" fmla="*/ 671208 h 1391055"/>
              <a:gd name="connsiteX102" fmla="*/ 233464 w 719847"/>
              <a:gd name="connsiteY102" fmla="*/ 622570 h 1391055"/>
              <a:gd name="connsiteX103" fmla="*/ 175098 w 719847"/>
              <a:gd name="connsiteY103" fmla="*/ 603115 h 1391055"/>
              <a:gd name="connsiteX104" fmla="*/ 48638 w 719847"/>
              <a:gd name="connsiteY104" fmla="*/ 622570 h 1391055"/>
              <a:gd name="connsiteX105" fmla="*/ 87549 w 719847"/>
              <a:gd name="connsiteY105" fmla="*/ 875489 h 1391055"/>
              <a:gd name="connsiteX106" fmla="*/ 116732 w 719847"/>
              <a:gd name="connsiteY106" fmla="*/ 904672 h 1391055"/>
              <a:gd name="connsiteX107" fmla="*/ 184826 w 719847"/>
              <a:gd name="connsiteY107" fmla="*/ 972766 h 1391055"/>
              <a:gd name="connsiteX108" fmla="*/ 262647 w 719847"/>
              <a:gd name="connsiteY108" fmla="*/ 963038 h 1391055"/>
              <a:gd name="connsiteX109" fmla="*/ 272375 w 719847"/>
              <a:gd name="connsiteY109" fmla="*/ 933855 h 1391055"/>
              <a:gd name="connsiteX110" fmla="*/ 252919 w 719847"/>
              <a:gd name="connsiteY110" fmla="*/ 817123 h 1391055"/>
              <a:gd name="connsiteX111" fmla="*/ 194553 w 719847"/>
              <a:gd name="connsiteY111" fmla="*/ 846306 h 1391055"/>
              <a:gd name="connsiteX112" fmla="*/ 184826 w 719847"/>
              <a:gd name="connsiteY112" fmla="*/ 875489 h 1391055"/>
              <a:gd name="connsiteX113" fmla="*/ 214009 w 719847"/>
              <a:gd name="connsiteY113" fmla="*/ 1079770 h 1391055"/>
              <a:gd name="connsiteX114" fmla="*/ 223736 w 719847"/>
              <a:gd name="connsiteY114" fmla="*/ 1108953 h 1391055"/>
              <a:gd name="connsiteX115" fmla="*/ 252919 w 719847"/>
              <a:gd name="connsiteY115" fmla="*/ 1138136 h 1391055"/>
              <a:gd name="connsiteX116" fmla="*/ 262647 w 719847"/>
              <a:gd name="connsiteY116" fmla="*/ 1186774 h 1391055"/>
              <a:gd name="connsiteX117" fmla="*/ 311285 w 719847"/>
              <a:gd name="connsiteY117" fmla="*/ 1177047 h 1391055"/>
              <a:gd name="connsiteX118" fmla="*/ 340468 w 719847"/>
              <a:gd name="connsiteY118" fmla="*/ 1089498 h 1391055"/>
              <a:gd name="connsiteX119" fmla="*/ 369651 w 719847"/>
              <a:gd name="connsiteY119" fmla="*/ 1040859 h 1391055"/>
              <a:gd name="connsiteX120" fmla="*/ 359923 w 719847"/>
              <a:gd name="connsiteY120" fmla="*/ 836579 h 1391055"/>
              <a:gd name="connsiteX121" fmla="*/ 301558 w 719847"/>
              <a:gd name="connsiteY121" fmla="*/ 846306 h 1391055"/>
              <a:gd name="connsiteX122" fmla="*/ 291830 w 719847"/>
              <a:gd name="connsiteY122" fmla="*/ 875489 h 1391055"/>
              <a:gd name="connsiteX123" fmla="*/ 282102 w 719847"/>
              <a:gd name="connsiteY123" fmla="*/ 914400 h 1391055"/>
              <a:gd name="connsiteX124" fmla="*/ 291830 w 719847"/>
              <a:gd name="connsiteY124" fmla="*/ 1070042 h 1391055"/>
              <a:gd name="connsiteX125" fmla="*/ 321013 w 719847"/>
              <a:gd name="connsiteY125" fmla="*/ 1089498 h 1391055"/>
              <a:gd name="connsiteX126" fmla="*/ 330741 w 719847"/>
              <a:gd name="connsiteY126" fmla="*/ 1118681 h 1391055"/>
              <a:gd name="connsiteX127" fmla="*/ 389106 w 719847"/>
              <a:gd name="connsiteY127" fmla="*/ 1108953 h 1391055"/>
              <a:gd name="connsiteX128" fmla="*/ 398834 w 719847"/>
              <a:gd name="connsiteY128" fmla="*/ 1079770 h 1391055"/>
              <a:gd name="connsiteX129" fmla="*/ 408562 w 719847"/>
              <a:gd name="connsiteY129" fmla="*/ 1040859 h 1391055"/>
              <a:gd name="connsiteX130" fmla="*/ 389106 w 719847"/>
              <a:gd name="connsiteY130" fmla="*/ 1021404 h 1391055"/>
              <a:gd name="connsiteX131" fmla="*/ 389106 w 719847"/>
              <a:gd name="connsiteY131" fmla="*/ 1147864 h 1391055"/>
              <a:gd name="connsiteX132" fmla="*/ 398834 w 719847"/>
              <a:gd name="connsiteY132" fmla="*/ 1177047 h 1391055"/>
              <a:gd name="connsiteX133" fmla="*/ 437745 w 719847"/>
              <a:gd name="connsiteY133" fmla="*/ 1196502 h 1391055"/>
              <a:gd name="connsiteX134" fmla="*/ 476655 w 719847"/>
              <a:gd name="connsiteY134" fmla="*/ 1186774 h 1391055"/>
              <a:gd name="connsiteX135" fmla="*/ 447472 w 719847"/>
              <a:gd name="connsiteY135" fmla="*/ 1177047 h 1391055"/>
              <a:gd name="connsiteX136" fmla="*/ 398834 w 719847"/>
              <a:gd name="connsiteY136" fmla="*/ 1186774 h 1391055"/>
              <a:gd name="connsiteX137" fmla="*/ 408562 w 719847"/>
              <a:gd name="connsiteY137" fmla="*/ 1371600 h 1391055"/>
              <a:gd name="connsiteX138" fmla="*/ 486383 w 719847"/>
              <a:gd name="connsiteY138" fmla="*/ 1361872 h 1391055"/>
              <a:gd name="connsiteX139" fmla="*/ 505838 w 719847"/>
              <a:gd name="connsiteY139" fmla="*/ 1313234 h 1391055"/>
              <a:gd name="connsiteX140" fmla="*/ 525294 w 719847"/>
              <a:gd name="connsiteY140" fmla="*/ 1254868 h 1391055"/>
              <a:gd name="connsiteX141" fmla="*/ 535021 w 719847"/>
              <a:gd name="connsiteY141" fmla="*/ 1225685 h 1391055"/>
              <a:gd name="connsiteX142" fmla="*/ 525294 w 719847"/>
              <a:gd name="connsiteY142" fmla="*/ 1118681 h 1391055"/>
              <a:gd name="connsiteX143" fmla="*/ 486383 w 719847"/>
              <a:gd name="connsiteY143" fmla="*/ 1108953 h 1391055"/>
              <a:gd name="connsiteX144" fmla="*/ 505838 w 719847"/>
              <a:gd name="connsiteY144" fmla="*/ 1254868 h 1391055"/>
              <a:gd name="connsiteX145" fmla="*/ 515566 w 719847"/>
              <a:gd name="connsiteY145" fmla="*/ 1284051 h 1391055"/>
              <a:gd name="connsiteX146" fmla="*/ 535021 w 719847"/>
              <a:gd name="connsiteY146" fmla="*/ 1313234 h 1391055"/>
              <a:gd name="connsiteX147" fmla="*/ 622570 w 719847"/>
              <a:gd name="connsiteY147" fmla="*/ 1303506 h 1391055"/>
              <a:gd name="connsiteX148" fmla="*/ 661481 w 719847"/>
              <a:gd name="connsiteY148" fmla="*/ 1245140 h 1391055"/>
              <a:gd name="connsiteX149" fmla="*/ 651753 w 719847"/>
              <a:gd name="connsiteY149" fmla="*/ 1108953 h 1391055"/>
              <a:gd name="connsiteX150" fmla="*/ 612843 w 719847"/>
              <a:gd name="connsiteY150" fmla="*/ 1099225 h 1391055"/>
              <a:gd name="connsiteX151" fmla="*/ 593387 w 719847"/>
              <a:gd name="connsiteY151" fmla="*/ 1079770 h 1391055"/>
              <a:gd name="connsiteX152" fmla="*/ 564204 w 719847"/>
              <a:gd name="connsiteY152" fmla="*/ 1060315 h 1391055"/>
              <a:gd name="connsiteX153" fmla="*/ 486383 w 719847"/>
              <a:gd name="connsiteY153" fmla="*/ 1070042 h 1391055"/>
              <a:gd name="connsiteX154" fmla="*/ 428017 w 719847"/>
              <a:gd name="connsiteY154" fmla="*/ 1128408 h 1391055"/>
              <a:gd name="connsiteX155" fmla="*/ 447472 w 719847"/>
              <a:gd name="connsiteY155" fmla="*/ 1215957 h 1391055"/>
              <a:gd name="connsiteX156" fmla="*/ 457200 w 719847"/>
              <a:gd name="connsiteY156" fmla="*/ 1245140 h 1391055"/>
              <a:gd name="connsiteX157" fmla="*/ 496111 w 719847"/>
              <a:gd name="connsiteY157" fmla="*/ 1254868 h 1391055"/>
              <a:gd name="connsiteX158" fmla="*/ 544749 w 719847"/>
              <a:gd name="connsiteY158" fmla="*/ 1245140 h 1391055"/>
              <a:gd name="connsiteX159" fmla="*/ 535021 w 719847"/>
              <a:gd name="connsiteY159" fmla="*/ 1157591 h 1391055"/>
              <a:gd name="connsiteX160" fmla="*/ 525294 w 719847"/>
              <a:gd name="connsiteY160" fmla="*/ 1128408 h 1391055"/>
              <a:gd name="connsiteX161" fmla="*/ 486383 w 719847"/>
              <a:gd name="connsiteY161" fmla="*/ 1108953 h 1391055"/>
              <a:gd name="connsiteX162" fmla="*/ 398834 w 719847"/>
              <a:gd name="connsiteY162" fmla="*/ 1060315 h 1391055"/>
              <a:gd name="connsiteX163" fmla="*/ 340468 w 719847"/>
              <a:gd name="connsiteY163" fmla="*/ 1050587 h 1391055"/>
              <a:gd name="connsiteX164" fmla="*/ 282102 w 719847"/>
              <a:gd name="connsiteY164" fmla="*/ 1070042 h 1391055"/>
              <a:gd name="connsiteX165" fmla="*/ 301558 w 719847"/>
              <a:gd name="connsiteY165" fmla="*/ 1089498 h 1391055"/>
              <a:gd name="connsiteX166" fmla="*/ 340468 w 719847"/>
              <a:gd name="connsiteY166" fmla="*/ 1108953 h 1391055"/>
              <a:gd name="connsiteX167" fmla="*/ 428017 w 719847"/>
              <a:gd name="connsiteY167" fmla="*/ 1147864 h 1391055"/>
              <a:gd name="connsiteX168" fmla="*/ 418289 w 719847"/>
              <a:gd name="connsiteY168" fmla="*/ 1079770 h 1391055"/>
              <a:gd name="connsiteX169" fmla="*/ 389106 w 719847"/>
              <a:gd name="connsiteY169" fmla="*/ 1060315 h 1391055"/>
              <a:gd name="connsiteX170" fmla="*/ 359923 w 719847"/>
              <a:gd name="connsiteY170" fmla="*/ 1031132 h 1391055"/>
              <a:gd name="connsiteX171" fmla="*/ 233464 w 719847"/>
              <a:gd name="connsiteY171" fmla="*/ 1040859 h 1391055"/>
              <a:gd name="connsiteX172" fmla="*/ 184826 w 719847"/>
              <a:gd name="connsiteY172" fmla="*/ 1050587 h 1391055"/>
              <a:gd name="connsiteX173" fmla="*/ 175098 w 719847"/>
              <a:gd name="connsiteY173" fmla="*/ 1079770 h 1391055"/>
              <a:gd name="connsiteX174" fmla="*/ 214009 w 719847"/>
              <a:gd name="connsiteY174" fmla="*/ 1196502 h 1391055"/>
              <a:gd name="connsiteX175" fmla="*/ 272375 w 719847"/>
              <a:gd name="connsiteY175" fmla="*/ 1235413 h 1391055"/>
              <a:gd name="connsiteX176" fmla="*/ 291830 w 719847"/>
              <a:gd name="connsiteY176" fmla="*/ 1264596 h 1391055"/>
              <a:gd name="connsiteX177" fmla="*/ 379379 w 719847"/>
              <a:gd name="connsiteY177" fmla="*/ 1264596 h 1391055"/>
              <a:gd name="connsiteX178" fmla="*/ 301558 w 719847"/>
              <a:gd name="connsiteY178" fmla="*/ 1089498 h 1391055"/>
              <a:gd name="connsiteX179" fmla="*/ 272375 w 719847"/>
              <a:gd name="connsiteY179" fmla="*/ 1099225 h 1391055"/>
              <a:gd name="connsiteX180" fmla="*/ 243192 w 719847"/>
              <a:gd name="connsiteY180" fmla="*/ 1138136 h 1391055"/>
              <a:gd name="connsiteX181" fmla="*/ 243192 w 719847"/>
              <a:gd name="connsiteY181" fmla="*/ 1381327 h 1391055"/>
              <a:gd name="connsiteX182" fmla="*/ 282102 w 719847"/>
              <a:gd name="connsiteY182" fmla="*/ 1391055 h 1391055"/>
              <a:gd name="connsiteX183" fmla="*/ 311285 w 719847"/>
              <a:gd name="connsiteY183" fmla="*/ 1371600 h 1391055"/>
              <a:gd name="connsiteX184" fmla="*/ 350196 w 719847"/>
              <a:gd name="connsiteY184" fmla="*/ 1274323 h 1391055"/>
              <a:gd name="connsiteX185" fmla="*/ 369651 w 719847"/>
              <a:gd name="connsiteY185" fmla="*/ 1235413 h 1391055"/>
              <a:gd name="connsiteX186" fmla="*/ 369651 w 719847"/>
              <a:gd name="connsiteY186" fmla="*/ 1001949 h 1391055"/>
              <a:gd name="connsiteX187" fmla="*/ 330741 w 719847"/>
              <a:gd name="connsiteY187" fmla="*/ 992221 h 1391055"/>
              <a:gd name="connsiteX188" fmla="*/ 243192 w 719847"/>
              <a:gd name="connsiteY188" fmla="*/ 943583 h 1391055"/>
              <a:gd name="connsiteX189" fmla="*/ 175098 w 719847"/>
              <a:gd name="connsiteY189" fmla="*/ 1001949 h 1391055"/>
              <a:gd name="connsiteX190" fmla="*/ 145915 w 719847"/>
              <a:gd name="connsiteY190" fmla="*/ 1089498 h 1391055"/>
              <a:gd name="connsiteX191" fmla="*/ 214009 w 719847"/>
              <a:gd name="connsiteY191" fmla="*/ 1303506 h 1391055"/>
              <a:gd name="connsiteX192" fmla="*/ 262647 w 719847"/>
              <a:gd name="connsiteY192" fmla="*/ 1284051 h 1391055"/>
              <a:gd name="connsiteX193" fmla="*/ 282102 w 719847"/>
              <a:gd name="connsiteY193" fmla="*/ 1245140 h 1391055"/>
              <a:gd name="connsiteX194" fmla="*/ 311285 w 719847"/>
              <a:gd name="connsiteY194" fmla="*/ 1157591 h 1391055"/>
              <a:gd name="connsiteX195" fmla="*/ 272375 w 719847"/>
              <a:gd name="connsiteY195" fmla="*/ 1070042 h 1391055"/>
              <a:gd name="connsiteX196" fmla="*/ 243192 w 719847"/>
              <a:gd name="connsiteY196" fmla="*/ 1040859 h 1391055"/>
              <a:gd name="connsiteX197" fmla="*/ 223736 w 719847"/>
              <a:gd name="connsiteY197" fmla="*/ 1011676 h 1391055"/>
              <a:gd name="connsiteX198" fmla="*/ 155643 w 719847"/>
              <a:gd name="connsiteY198" fmla="*/ 972766 h 1391055"/>
              <a:gd name="connsiteX199" fmla="*/ 87549 w 719847"/>
              <a:gd name="connsiteY199" fmla="*/ 933855 h 1391055"/>
              <a:gd name="connsiteX200" fmla="*/ 58366 w 719847"/>
              <a:gd name="connsiteY200" fmla="*/ 943583 h 1391055"/>
              <a:gd name="connsiteX201" fmla="*/ 48638 w 719847"/>
              <a:gd name="connsiteY201" fmla="*/ 972766 h 1391055"/>
              <a:gd name="connsiteX202" fmla="*/ 19455 w 719847"/>
              <a:gd name="connsiteY202" fmla="*/ 1050587 h 1391055"/>
              <a:gd name="connsiteX203" fmla="*/ 29183 w 719847"/>
              <a:gd name="connsiteY203" fmla="*/ 1186774 h 1391055"/>
              <a:gd name="connsiteX204" fmla="*/ 68094 w 719847"/>
              <a:gd name="connsiteY204" fmla="*/ 1225685 h 1391055"/>
              <a:gd name="connsiteX205" fmla="*/ 97277 w 719847"/>
              <a:gd name="connsiteY205" fmla="*/ 1264596 h 1391055"/>
              <a:gd name="connsiteX206" fmla="*/ 223736 w 719847"/>
              <a:gd name="connsiteY206" fmla="*/ 1245140 h 1391055"/>
              <a:gd name="connsiteX207" fmla="*/ 262647 w 719847"/>
              <a:gd name="connsiteY207" fmla="*/ 1186774 h 1391055"/>
              <a:gd name="connsiteX208" fmla="*/ 252919 w 719847"/>
              <a:gd name="connsiteY208" fmla="*/ 1070042 h 1391055"/>
              <a:gd name="connsiteX209" fmla="*/ 214009 w 719847"/>
              <a:gd name="connsiteY209" fmla="*/ 1040859 h 1391055"/>
              <a:gd name="connsiteX210" fmla="*/ 155643 w 719847"/>
              <a:gd name="connsiteY210" fmla="*/ 1011676 h 1391055"/>
              <a:gd name="connsiteX211" fmla="*/ 126460 w 719847"/>
              <a:gd name="connsiteY211" fmla="*/ 1021404 h 1391055"/>
              <a:gd name="connsiteX212" fmla="*/ 107004 w 719847"/>
              <a:gd name="connsiteY212" fmla="*/ 1060315 h 1391055"/>
              <a:gd name="connsiteX213" fmla="*/ 116732 w 719847"/>
              <a:gd name="connsiteY213" fmla="*/ 1303506 h 1391055"/>
              <a:gd name="connsiteX214" fmla="*/ 136187 w 719847"/>
              <a:gd name="connsiteY214" fmla="*/ 1322962 h 1391055"/>
              <a:gd name="connsiteX215" fmla="*/ 204281 w 719847"/>
              <a:gd name="connsiteY215" fmla="*/ 1361872 h 1391055"/>
              <a:gd name="connsiteX216" fmla="*/ 252919 w 719847"/>
              <a:gd name="connsiteY216" fmla="*/ 1342417 h 1391055"/>
              <a:gd name="connsiteX217" fmla="*/ 282102 w 719847"/>
              <a:gd name="connsiteY217" fmla="*/ 1284051 h 1391055"/>
              <a:gd name="connsiteX218" fmla="*/ 262647 w 719847"/>
              <a:gd name="connsiteY218" fmla="*/ 1196502 h 1391055"/>
              <a:gd name="connsiteX219" fmla="*/ 194553 w 719847"/>
              <a:gd name="connsiteY219" fmla="*/ 1089498 h 1391055"/>
              <a:gd name="connsiteX220" fmla="*/ 165370 w 719847"/>
              <a:gd name="connsiteY220" fmla="*/ 1060315 h 1391055"/>
              <a:gd name="connsiteX221" fmla="*/ 116732 w 719847"/>
              <a:gd name="connsiteY221" fmla="*/ 982493 h 1391055"/>
              <a:gd name="connsiteX222" fmla="*/ 87549 w 719847"/>
              <a:gd name="connsiteY222" fmla="*/ 972766 h 1391055"/>
              <a:gd name="connsiteX223" fmla="*/ 48638 w 719847"/>
              <a:gd name="connsiteY223" fmla="*/ 982493 h 1391055"/>
              <a:gd name="connsiteX224" fmla="*/ 0 w 719847"/>
              <a:gd name="connsiteY224" fmla="*/ 1060315 h 1391055"/>
              <a:gd name="connsiteX225" fmla="*/ 29183 w 719847"/>
              <a:gd name="connsiteY225" fmla="*/ 1138136 h 1391055"/>
              <a:gd name="connsiteX226" fmla="*/ 58366 w 719847"/>
              <a:gd name="connsiteY226" fmla="*/ 1157591 h 1391055"/>
              <a:gd name="connsiteX227" fmla="*/ 87549 w 719847"/>
              <a:gd name="connsiteY227" fmla="*/ 1196502 h 1391055"/>
              <a:gd name="connsiteX228" fmla="*/ 126460 w 719847"/>
              <a:gd name="connsiteY228" fmla="*/ 1206230 h 1391055"/>
              <a:gd name="connsiteX229" fmla="*/ 175098 w 719847"/>
              <a:gd name="connsiteY229" fmla="*/ 1235413 h 1391055"/>
              <a:gd name="connsiteX230" fmla="*/ 204281 w 719847"/>
              <a:gd name="connsiteY230" fmla="*/ 1225685 h 1391055"/>
              <a:gd name="connsiteX231" fmla="*/ 175098 w 719847"/>
              <a:gd name="connsiteY231" fmla="*/ 943583 h 1391055"/>
              <a:gd name="connsiteX232" fmla="*/ 126460 w 719847"/>
              <a:gd name="connsiteY232" fmla="*/ 875489 h 1391055"/>
              <a:gd name="connsiteX233" fmla="*/ 68094 w 719847"/>
              <a:gd name="connsiteY233" fmla="*/ 865762 h 1391055"/>
              <a:gd name="connsiteX234" fmla="*/ 58366 w 719847"/>
              <a:gd name="connsiteY234" fmla="*/ 894945 h 1391055"/>
              <a:gd name="connsiteX235" fmla="*/ 48638 w 719847"/>
              <a:gd name="connsiteY235" fmla="*/ 1177047 h 1391055"/>
              <a:gd name="connsiteX236" fmla="*/ 77821 w 719847"/>
              <a:gd name="connsiteY236" fmla="*/ 1186774 h 1391055"/>
              <a:gd name="connsiteX237" fmla="*/ 184826 w 719847"/>
              <a:gd name="connsiteY237" fmla="*/ 1157591 h 1391055"/>
              <a:gd name="connsiteX238" fmla="*/ 204281 w 719847"/>
              <a:gd name="connsiteY238" fmla="*/ 1128408 h 1391055"/>
              <a:gd name="connsiteX239" fmla="*/ 214009 w 719847"/>
              <a:gd name="connsiteY239" fmla="*/ 1070042 h 1391055"/>
              <a:gd name="connsiteX240" fmla="*/ 223736 w 719847"/>
              <a:gd name="connsiteY240" fmla="*/ 1021404 h 1391055"/>
              <a:gd name="connsiteX241" fmla="*/ 204281 w 719847"/>
              <a:gd name="connsiteY241" fmla="*/ 836579 h 1391055"/>
              <a:gd name="connsiteX242" fmla="*/ 165370 w 719847"/>
              <a:gd name="connsiteY242" fmla="*/ 875489 h 1391055"/>
              <a:gd name="connsiteX243" fmla="*/ 194553 w 719847"/>
              <a:gd name="connsiteY243" fmla="*/ 1108953 h 1391055"/>
              <a:gd name="connsiteX244" fmla="*/ 214009 w 719847"/>
              <a:gd name="connsiteY244" fmla="*/ 1128408 h 1391055"/>
              <a:gd name="connsiteX245" fmla="*/ 311285 w 719847"/>
              <a:gd name="connsiteY245" fmla="*/ 1118681 h 1391055"/>
              <a:gd name="connsiteX246" fmla="*/ 330741 w 719847"/>
              <a:gd name="connsiteY246" fmla="*/ 1060315 h 1391055"/>
              <a:gd name="connsiteX247" fmla="*/ 282102 w 719847"/>
              <a:gd name="connsiteY247" fmla="*/ 894945 h 1391055"/>
              <a:gd name="connsiteX248" fmla="*/ 126460 w 719847"/>
              <a:gd name="connsiteY248" fmla="*/ 904672 h 1391055"/>
              <a:gd name="connsiteX249" fmla="*/ 136187 w 719847"/>
              <a:gd name="connsiteY249" fmla="*/ 953310 h 1391055"/>
              <a:gd name="connsiteX250" fmla="*/ 165370 w 719847"/>
              <a:gd name="connsiteY250" fmla="*/ 963038 h 1391055"/>
              <a:gd name="connsiteX251" fmla="*/ 272375 w 719847"/>
              <a:gd name="connsiteY251" fmla="*/ 953310 h 1391055"/>
              <a:gd name="connsiteX252" fmla="*/ 291830 w 719847"/>
              <a:gd name="connsiteY252" fmla="*/ 924127 h 1391055"/>
              <a:gd name="connsiteX253" fmla="*/ 272375 w 719847"/>
              <a:gd name="connsiteY253" fmla="*/ 797668 h 1391055"/>
              <a:gd name="connsiteX254" fmla="*/ 262647 w 719847"/>
              <a:gd name="connsiteY254" fmla="*/ 768485 h 1391055"/>
              <a:gd name="connsiteX255" fmla="*/ 204281 w 719847"/>
              <a:gd name="connsiteY255" fmla="*/ 710119 h 1391055"/>
              <a:gd name="connsiteX256" fmla="*/ 165370 w 719847"/>
              <a:gd name="connsiteY256" fmla="*/ 651753 h 1391055"/>
              <a:gd name="connsiteX257" fmla="*/ 126460 w 719847"/>
              <a:gd name="connsiteY257" fmla="*/ 671208 h 1391055"/>
              <a:gd name="connsiteX258" fmla="*/ 126460 w 719847"/>
              <a:gd name="connsiteY258" fmla="*/ 787940 h 1391055"/>
              <a:gd name="connsiteX259" fmla="*/ 145915 w 719847"/>
              <a:gd name="connsiteY259" fmla="*/ 817123 h 1391055"/>
              <a:gd name="connsiteX260" fmla="*/ 155643 w 719847"/>
              <a:gd name="connsiteY260" fmla="*/ 846306 h 1391055"/>
              <a:gd name="connsiteX261" fmla="*/ 233464 w 719847"/>
              <a:gd name="connsiteY261" fmla="*/ 875489 h 1391055"/>
              <a:gd name="connsiteX262" fmla="*/ 262647 w 719847"/>
              <a:gd name="connsiteY262" fmla="*/ 894945 h 1391055"/>
              <a:gd name="connsiteX263" fmla="*/ 262647 w 719847"/>
              <a:gd name="connsiteY263" fmla="*/ 826851 h 1391055"/>
              <a:gd name="connsiteX264" fmla="*/ 252919 w 719847"/>
              <a:gd name="connsiteY264" fmla="*/ 778213 h 1391055"/>
              <a:gd name="connsiteX265" fmla="*/ 204281 w 719847"/>
              <a:gd name="connsiteY265" fmla="*/ 719847 h 1391055"/>
              <a:gd name="connsiteX266" fmla="*/ 126460 w 719847"/>
              <a:gd name="connsiteY266" fmla="*/ 729574 h 1391055"/>
              <a:gd name="connsiteX267" fmla="*/ 107004 w 719847"/>
              <a:gd name="connsiteY267" fmla="*/ 768485 h 1391055"/>
              <a:gd name="connsiteX268" fmla="*/ 68094 w 719847"/>
              <a:gd name="connsiteY268" fmla="*/ 797668 h 1391055"/>
              <a:gd name="connsiteX269" fmla="*/ 77821 w 719847"/>
              <a:gd name="connsiteY269" fmla="*/ 943583 h 1391055"/>
              <a:gd name="connsiteX270" fmla="*/ 126460 w 719847"/>
              <a:gd name="connsiteY270" fmla="*/ 933855 h 1391055"/>
              <a:gd name="connsiteX271" fmla="*/ 136187 w 719847"/>
              <a:gd name="connsiteY271" fmla="*/ 885217 h 1391055"/>
              <a:gd name="connsiteX272" fmla="*/ 155643 w 719847"/>
              <a:gd name="connsiteY272" fmla="*/ 836579 h 1391055"/>
              <a:gd name="connsiteX273" fmla="*/ 145915 w 719847"/>
              <a:gd name="connsiteY273" fmla="*/ 680936 h 1391055"/>
              <a:gd name="connsiteX274" fmla="*/ 107004 w 719847"/>
              <a:gd name="connsiteY274" fmla="*/ 739302 h 1391055"/>
              <a:gd name="connsiteX275" fmla="*/ 194553 w 719847"/>
              <a:gd name="connsiteY275" fmla="*/ 885217 h 1391055"/>
              <a:gd name="connsiteX276" fmla="*/ 233464 w 719847"/>
              <a:gd name="connsiteY276" fmla="*/ 856034 h 1391055"/>
              <a:gd name="connsiteX277" fmla="*/ 194553 w 719847"/>
              <a:gd name="connsiteY277" fmla="*/ 544749 h 1391055"/>
              <a:gd name="connsiteX278" fmla="*/ 175098 w 719847"/>
              <a:gd name="connsiteY278" fmla="*/ 515566 h 1391055"/>
              <a:gd name="connsiteX279" fmla="*/ 145915 w 719847"/>
              <a:gd name="connsiteY279" fmla="*/ 486383 h 1391055"/>
              <a:gd name="connsiteX280" fmla="*/ 107004 w 719847"/>
              <a:gd name="connsiteY280" fmla="*/ 496110 h 1391055"/>
              <a:gd name="connsiteX281" fmla="*/ 155643 w 719847"/>
              <a:gd name="connsiteY281" fmla="*/ 739302 h 1391055"/>
              <a:gd name="connsiteX282" fmla="*/ 243192 w 719847"/>
              <a:gd name="connsiteY282" fmla="*/ 729574 h 1391055"/>
              <a:gd name="connsiteX283" fmla="*/ 262647 w 719847"/>
              <a:gd name="connsiteY283" fmla="*/ 700391 h 1391055"/>
              <a:gd name="connsiteX284" fmla="*/ 282102 w 719847"/>
              <a:gd name="connsiteY284" fmla="*/ 612842 h 1391055"/>
              <a:gd name="connsiteX285" fmla="*/ 262647 w 719847"/>
              <a:gd name="connsiteY285" fmla="*/ 535021 h 1391055"/>
              <a:gd name="connsiteX286" fmla="*/ 252919 w 719847"/>
              <a:gd name="connsiteY286" fmla="*/ 486383 h 1391055"/>
              <a:gd name="connsiteX287" fmla="*/ 233464 w 719847"/>
              <a:gd name="connsiteY287" fmla="*/ 466927 h 1391055"/>
              <a:gd name="connsiteX288" fmla="*/ 184826 w 719847"/>
              <a:gd name="connsiteY288" fmla="*/ 457200 h 1391055"/>
              <a:gd name="connsiteX289" fmla="*/ 107004 w 719847"/>
              <a:gd name="connsiteY289" fmla="*/ 515566 h 1391055"/>
              <a:gd name="connsiteX290" fmla="*/ 87549 w 719847"/>
              <a:gd name="connsiteY290" fmla="*/ 583659 h 1391055"/>
              <a:gd name="connsiteX291" fmla="*/ 107004 w 719847"/>
              <a:gd name="connsiteY291" fmla="*/ 749030 h 1391055"/>
              <a:gd name="connsiteX292" fmla="*/ 136187 w 719847"/>
              <a:gd name="connsiteY292" fmla="*/ 817123 h 1391055"/>
              <a:gd name="connsiteX293" fmla="*/ 145915 w 719847"/>
              <a:gd name="connsiteY293" fmla="*/ 846306 h 1391055"/>
              <a:gd name="connsiteX294" fmla="*/ 233464 w 719847"/>
              <a:gd name="connsiteY294" fmla="*/ 836579 h 1391055"/>
              <a:gd name="connsiteX295" fmla="*/ 272375 w 719847"/>
              <a:gd name="connsiteY295" fmla="*/ 778213 h 1391055"/>
              <a:gd name="connsiteX296" fmla="*/ 291830 w 719847"/>
              <a:gd name="connsiteY296" fmla="*/ 719847 h 1391055"/>
              <a:gd name="connsiteX297" fmla="*/ 311285 w 719847"/>
              <a:gd name="connsiteY297" fmla="*/ 690664 h 1391055"/>
              <a:gd name="connsiteX298" fmla="*/ 321013 w 719847"/>
              <a:gd name="connsiteY298" fmla="*/ 632298 h 1391055"/>
              <a:gd name="connsiteX299" fmla="*/ 311285 w 719847"/>
              <a:gd name="connsiteY299" fmla="*/ 466927 h 1391055"/>
              <a:gd name="connsiteX300" fmla="*/ 252919 w 719847"/>
              <a:gd name="connsiteY300" fmla="*/ 369651 h 1391055"/>
              <a:gd name="connsiteX301" fmla="*/ 243192 w 719847"/>
              <a:gd name="connsiteY301" fmla="*/ 330740 h 1391055"/>
              <a:gd name="connsiteX302" fmla="*/ 214009 w 719847"/>
              <a:gd name="connsiteY302" fmla="*/ 301557 h 1391055"/>
              <a:gd name="connsiteX303" fmla="*/ 194553 w 719847"/>
              <a:gd name="connsiteY303" fmla="*/ 272374 h 1391055"/>
              <a:gd name="connsiteX304" fmla="*/ 126460 w 719847"/>
              <a:gd name="connsiteY304" fmla="*/ 301557 h 1391055"/>
              <a:gd name="connsiteX305" fmla="*/ 87549 w 719847"/>
              <a:gd name="connsiteY305" fmla="*/ 330740 h 1391055"/>
              <a:gd name="connsiteX306" fmla="*/ 107004 w 719847"/>
              <a:gd name="connsiteY306" fmla="*/ 398834 h 1391055"/>
              <a:gd name="connsiteX307" fmla="*/ 175098 w 719847"/>
              <a:gd name="connsiteY307" fmla="*/ 369651 h 1391055"/>
              <a:gd name="connsiteX308" fmla="*/ 194553 w 719847"/>
              <a:gd name="connsiteY308" fmla="*/ 272374 h 1391055"/>
              <a:gd name="connsiteX309" fmla="*/ 214009 w 719847"/>
              <a:gd name="connsiteY309" fmla="*/ 214008 h 1391055"/>
              <a:gd name="connsiteX310" fmla="*/ 204281 w 719847"/>
              <a:gd name="connsiteY310" fmla="*/ 252919 h 1391055"/>
              <a:gd name="connsiteX311" fmla="*/ 214009 w 719847"/>
              <a:gd name="connsiteY311" fmla="*/ 282102 h 1391055"/>
              <a:gd name="connsiteX312" fmla="*/ 291830 w 719847"/>
              <a:gd name="connsiteY312" fmla="*/ 262647 h 1391055"/>
              <a:gd name="connsiteX313" fmla="*/ 340468 w 719847"/>
              <a:gd name="connsiteY313" fmla="*/ 252919 h 1391055"/>
              <a:gd name="connsiteX314" fmla="*/ 379379 w 719847"/>
              <a:gd name="connsiteY314" fmla="*/ 243191 h 1391055"/>
              <a:gd name="connsiteX315" fmla="*/ 447472 w 719847"/>
              <a:gd name="connsiteY315" fmla="*/ 233464 h 1391055"/>
              <a:gd name="connsiteX316" fmla="*/ 486383 w 719847"/>
              <a:gd name="connsiteY316" fmla="*/ 184825 h 1391055"/>
              <a:gd name="connsiteX317" fmla="*/ 515566 w 719847"/>
              <a:gd name="connsiteY317" fmla="*/ 155642 h 1391055"/>
              <a:gd name="connsiteX318" fmla="*/ 505838 w 719847"/>
              <a:gd name="connsiteY318" fmla="*/ 19455 h 1391055"/>
              <a:gd name="connsiteX319" fmla="*/ 466928 w 719847"/>
              <a:gd name="connsiteY319" fmla="*/ 9727 h 1391055"/>
              <a:gd name="connsiteX320" fmla="*/ 359923 w 719847"/>
              <a:gd name="connsiteY320" fmla="*/ 29183 h 1391055"/>
              <a:gd name="connsiteX321" fmla="*/ 330741 w 719847"/>
              <a:gd name="connsiteY321" fmla="*/ 126459 h 1391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</a:cxnLst>
            <a:rect l="l" t="t" r="r" b="b"/>
            <a:pathLst>
              <a:path w="719847" h="1391055">
                <a:moveTo>
                  <a:pt x="719847" y="97276"/>
                </a:moveTo>
                <a:cubicBezTo>
                  <a:pt x="703634" y="94034"/>
                  <a:pt x="686406" y="94062"/>
                  <a:pt x="671209" y="87549"/>
                </a:cubicBezTo>
                <a:cubicBezTo>
                  <a:pt x="662779" y="83936"/>
                  <a:pt x="659618" y="72812"/>
                  <a:pt x="651753" y="68093"/>
                </a:cubicBezTo>
                <a:cubicBezTo>
                  <a:pt x="642960" y="62818"/>
                  <a:pt x="632298" y="61608"/>
                  <a:pt x="622570" y="58366"/>
                </a:cubicBezTo>
                <a:cubicBezTo>
                  <a:pt x="562630" y="18405"/>
                  <a:pt x="628893" y="57231"/>
                  <a:pt x="544749" y="29183"/>
                </a:cubicBezTo>
                <a:cubicBezTo>
                  <a:pt x="530992" y="24597"/>
                  <a:pt x="519167" y="15439"/>
                  <a:pt x="505838" y="9727"/>
                </a:cubicBezTo>
                <a:cubicBezTo>
                  <a:pt x="496413" y="5688"/>
                  <a:pt x="486383" y="3242"/>
                  <a:pt x="476655" y="0"/>
                </a:cubicBezTo>
                <a:cubicBezTo>
                  <a:pt x="405319" y="6485"/>
                  <a:pt x="332772" y="4846"/>
                  <a:pt x="262647" y="19455"/>
                </a:cubicBezTo>
                <a:cubicBezTo>
                  <a:pt x="251202" y="21839"/>
                  <a:pt x="244163" y="36987"/>
                  <a:pt x="243192" y="48638"/>
                </a:cubicBezTo>
                <a:cubicBezTo>
                  <a:pt x="240753" y="77899"/>
                  <a:pt x="242885" y="108592"/>
                  <a:pt x="252919" y="136187"/>
                </a:cubicBezTo>
                <a:cubicBezTo>
                  <a:pt x="259636" y="154660"/>
                  <a:pt x="309172" y="162410"/>
                  <a:pt x="321013" y="165370"/>
                </a:cubicBezTo>
                <a:cubicBezTo>
                  <a:pt x="353438" y="158885"/>
                  <a:pt x="388185" y="159598"/>
                  <a:pt x="418289" y="145915"/>
                </a:cubicBezTo>
                <a:cubicBezTo>
                  <a:pt x="427624" y="141672"/>
                  <a:pt x="435268" y="123983"/>
                  <a:pt x="428017" y="116732"/>
                </a:cubicBezTo>
                <a:cubicBezTo>
                  <a:pt x="416326" y="105041"/>
                  <a:pt x="395592" y="110247"/>
                  <a:pt x="379379" y="107004"/>
                </a:cubicBezTo>
                <a:cubicBezTo>
                  <a:pt x="376840" y="107639"/>
                  <a:pt x="317626" y="121386"/>
                  <a:pt x="311285" y="126459"/>
                </a:cubicBezTo>
                <a:cubicBezTo>
                  <a:pt x="302156" y="133762"/>
                  <a:pt x="300811" y="148157"/>
                  <a:pt x="291830" y="155642"/>
                </a:cubicBezTo>
                <a:cubicBezTo>
                  <a:pt x="280690" y="164926"/>
                  <a:pt x="265889" y="168613"/>
                  <a:pt x="252919" y="175098"/>
                </a:cubicBezTo>
                <a:cubicBezTo>
                  <a:pt x="246545" y="200596"/>
                  <a:pt x="226015" y="261923"/>
                  <a:pt x="252919" y="282102"/>
                </a:cubicBezTo>
                <a:cubicBezTo>
                  <a:pt x="265889" y="291830"/>
                  <a:pt x="272374" y="256161"/>
                  <a:pt x="282102" y="243191"/>
                </a:cubicBezTo>
                <a:cubicBezTo>
                  <a:pt x="305329" y="173512"/>
                  <a:pt x="272122" y="253222"/>
                  <a:pt x="321013" y="194553"/>
                </a:cubicBezTo>
                <a:cubicBezTo>
                  <a:pt x="395196" y="105533"/>
                  <a:pt x="275786" y="204153"/>
                  <a:pt x="379379" y="126459"/>
                </a:cubicBezTo>
                <a:cubicBezTo>
                  <a:pt x="376136" y="116731"/>
                  <a:pt x="379905" y="97276"/>
                  <a:pt x="369651" y="97276"/>
                </a:cubicBezTo>
                <a:cubicBezTo>
                  <a:pt x="359397" y="97276"/>
                  <a:pt x="358903" y="116256"/>
                  <a:pt x="359923" y="126459"/>
                </a:cubicBezTo>
                <a:cubicBezTo>
                  <a:pt x="366804" y="195270"/>
                  <a:pt x="367556" y="186671"/>
                  <a:pt x="408562" y="214008"/>
                </a:cubicBezTo>
                <a:cubicBezTo>
                  <a:pt x="437745" y="210766"/>
                  <a:pt x="469848" y="217412"/>
                  <a:pt x="496111" y="204281"/>
                </a:cubicBezTo>
                <a:cubicBezTo>
                  <a:pt x="508069" y="198302"/>
                  <a:pt x="505838" y="178739"/>
                  <a:pt x="505838" y="165370"/>
                </a:cubicBezTo>
                <a:cubicBezTo>
                  <a:pt x="505838" y="142442"/>
                  <a:pt x="503362" y="119028"/>
                  <a:pt x="496111" y="97276"/>
                </a:cubicBezTo>
                <a:cubicBezTo>
                  <a:pt x="493211" y="88575"/>
                  <a:pt x="482384" y="84983"/>
                  <a:pt x="476655" y="77821"/>
                </a:cubicBezTo>
                <a:cubicBezTo>
                  <a:pt x="469352" y="68692"/>
                  <a:pt x="463685" y="58366"/>
                  <a:pt x="457200" y="48638"/>
                </a:cubicBezTo>
                <a:cubicBezTo>
                  <a:pt x="437745" y="51881"/>
                  <a:pt x="416475" y="49545"/>
                  <a:pt x="398834" y="58366"/>
                </a:cubicBezTo>
                <a:cubicBezTo>
                  <a:pt x="380336" y="67615"/>
                  <a:pt x="361442" y="141357"/>
                  <a:pt x="359923" y="145915"/>
                </a:cubicBezTo>
                <a:cubicBezTo>
                  <a:pt x="366408" y="168613"/>
                  <a:pt x="359738" y="200914"/>
                  <a:pt x="379379" y="214008"/>
                </a:cubicBezTo>
                <a:cubicBezTo>
                  <a:pt x="398456" y="226726"/>
                  <a:pt x="431259" y="220494"/>
                  <a:pt x="447472" y="204281"/>
                </a:cubicBezTo>
                <a:cubicBezTo>
                  <a:pt x="470526" y="181227"/>
                  <a:pt x="430255" y="148153"/>
                  <a:pt x="418289" y="136187"/>
                </a:cubicBezTo>
                <a:cubicBezTo>
                  <a:pt x="415047" y="126459"/>
                  <a:pt x="415126" y="114881"/>
                  <a:pt x="408562" y="107004"/>
                </a:cubicBezTo>
                <a:cubicBezTo>
                  <a:pt x="398183" y="94549"/>
                  <a:pt x="381115" y="89285"/>
                  <a:pt x="369651" y="77821"/>
                </a:cubicBezTo>
                <a:cubicBezTo>
                  <a:pt x="361384" y="69554"/>
                  <a:pt x="356681" y="58366"/>
                  <a:pt x="350196" y="48638"/>
                </a:cubicBezTo>
                <a:cubicBezTo>
                  <a:pt x="337226" y="55123"/>
                  <a:pt x="318971" y="55796"/>
                  <a:pt x="311285" y="68093"/>
                </a:cubicBezTo>
                <a:cubicBezTo>
                  <a:pt x="285167" y="109882"/>
                  <a:pt x="306203" y="138072"/>
                  <a:pt x="321013" y="175098"/>
                </a:cubicBezTo>
                <a:cubicBezTo>
                  <a:pt x="317770" y="149157"/>
                  <a:pt x="328298" y="117125"/>
                  <a:pt x="311285" y="97276"/>
                </a:cubicBezTo>
                <a:cubicBezTo>
                  <a:pt x="300525" y="84723"/>
                  <a:pt x="277699" y="100162"/>
                  <a:pt x="262647" y="107004"/>
                </a:cubicBezTo>
                <a:cubicBezTo>
                  <a:pt x="241360" y="116680"/>
                  <a:pt x="204281" y="145915"/>
                  <a:pt x="204281" y="145915"/>
                </a:cubicBezTo>
                <a:cubicBezTo>
                  <a:pt x="201038" y="155643"/>
                  <a:pt x="194553" y="164844"/>
                  <a:pt x="194553" y="175098"/>
                </a:cubicBezTo>
                <a:cubicBezTo>
                  <a:pt x="194553" y="194822"/>
                  <a:pt x="209065" y="214329"/>
                  <a:pt x="204281" y="233464"/>
                </a:cubicBezTo>
                <a:cubicBezTo>
                  <a:pt x="201446" y="244806"/>
                  <a:pt x="184826" y="246434"/>
                  <a:pt x="175098" y="252919"/>
                </a:cubicBezTo>
                <a:cubicBezTo>
                  <a:pt x="187317" y="375104"/>
                  <a:pt x="155213" y="360107"/>
                  <a:pt x="223736" y="330740"/>
                </a:cubicBezTo>
                <a:cubicBezTo>
                  <a:pt x="233161" y="326701"/>
                  <a:pt x="243191" y="324255"/>
                  <a:pt x="252919" y="321013"/>
                </a:cubicBezTo>
                <a:cubicBezTo>
                  <a:pt x="262647" y="314528"/>
                  <a:pt x="271645" y="306786"/>
                  <a:pt x="282102" y="301557"/>
                </a:cubicBezTo>
                <a:cubicBezTo>
                  <a:pt x="291273" y="296971"/>
                  <a:pt x="302492" y="297105"/>
                  <a:pt x="311285" y="291830"/>
                </a:cubicBezTo>
                <a:cubicBezTo>
                  <a:pt x="319150" y="287111"/>
                  <a:pt x="323278" y="277705"/>
                  <a:pt x="330741" y="272374"/>
                </a:cubicBezTo>
                <a:cubicBezTo>
                  <a:pt x="370943" y="243658"/>
                  <a:pt x="370785" y="246055"/>
                  <a:pt x="408562" y="233464"/>
                </a:cubicBezTo>
                <a:cubicBezTo>
                  <a:pt x="415047" y="226979"/>
                  <a:pt x="421532" y="207523"/>
                  <a:pt x="428017" y="214008"/>
                </a:cubicBezTo>
                <a:cubicBezTo>
                  <a:pt x="435268" y="221259"/>
                  <a:pt x="425540" y="235940"/>
                  <a:pt x="418289" y="243191"/>
                </a:cubicBezTo>
                <a:cubicBezTo>
                  <a:pt x="406266" y="255214"/>
                  <a:pt x="367639" y="266560"/>
                  <a:pt x="350196" y="272374"/>
                </a:cubicBezTo>
                <a:cubicBezTo>
                  <a:pt x="340468" y="278859"/>
                  <a:pt x="331470" y="286601"/>
                  <a:pt x="321013" y="291830"/>
                </a:cubicBezTo>
                <a:cubicBezTo>
                  <a:pt x="311842" y="296416"/>
                  <a:pt x="299081" y="294307"/>
                  <a:pt x="291830" y="301557"/>
                </a:cubicBezTo>
                <a:cubicBezTo>
                  <a:pt x="284579" y="308808"/>
                  <a:pt x="287378" y="321947"/>
                  <a:pt x="282102" y="330740"/>
                </a:cubicBezTo>
                <a:cubicBezTo>
                  <a:pt x="273668" y="344797"/>
                  <a:pt x="230236" y="374504"/>
                  <a:pt x="223736" y="379379"/>
                </a:cubicBezTo>
                <a:cubicBezTo>
                  <a:pt x="220494" y="389107"/>
                  <a:pt x="219285" y="399769"/>
                  <a:pt x="214009" y="408562"/>
                </a:cubicBezTo>
                <a:cubicBezTo>
                  <a:pt x="209290" y="416426"/>
                  <a:pt x="195256" y="418873"/>
                  <a:pt x="194553" y="428017"/>
                </a:cubicBezTo>
                <a:cubicBezTo>
                  <a:pt x="191806" y="463727"/>
                  <a:pt x="201038" y="499353"/>
                  <a:pt x="204281" y="535021"/>
                </a:cubicBezTo>
                <a:cubicBezTo>
                  <a:pt x="223736" y="531778"/>
                  <a:pt x="245921" y="535747"/>
                  <a:pt x="262647" y="525293"/>
                </a:cubicBezTo>
                <a:cubicBezTo>
                  <a:pt x="274944" y="517608"/>
                  <a:pt x="282102" y="500884"/>
                  <a:pt x="282102" y="486383"/>
                </a:cubicBezTo>
                <a:cubicBezTo>
                  <a:pt x="282102" y="320923"/>
                  <a:pt x="300814" y="349638"/>
                  <a:pt x="223736" y="291830"/>
                </a:cubicBezTo>
                <a:cubicBezTo>
                  <a:pt x="184825" y="295072"/>
                  <a:pt x="145707" y="296397"/>
                  <a:pt x="107004" y="301557"/>
                </a:cubicBezTo>
                <a:cubicBezTo>
                  <a:pt x="96840" y="302912"/>
                  <a:pt x="85072" y="304034"/>
                  <a:pt x="77821" y="311285"/>
                </a:cubicBezTo>
                <a:cubicBezTo>
                  <a:pt x="70571" y="318536"/>
                  <a:pt x="71040" y="330647"/>
                  <a:pt x="68094" y="340468"/>
                </a:cubicBezTo>
                <a:cubicBezTo>
                  <a:pt x="61311" y="363079"/>
                  <a:pt x="55123" y="385864"/>
                  <a:pt x="48638" y="408562"/>
                </a:cubicBezTo>
                <a:cubicBezTo>
                  <a:pt x="55123" y="434502"/>
                  <a:pt x="61059" y="460586"/>
                  <a:pt x="68094" y="486383"/>
                </a:cubicBezTo>
                <a:cubicBezTo>
                  <a:pt x="70792" y="496275"/>
                  <a:pt x="69814" y="509161"/>
                  <a:pt x="77821" y="515566"/>
                </a:cubicBezTo>
                <a:cubicBezTo>
                  <a:pt x="88261" y="523918"/>
                  <a:pt x="103762" y="522051"/>
                  <a:pt x="116732" y="525293"/>
                </a:cubicBezTo>
                <a:cubicBezTo>
                  <a:pt x="142672" y="522051"/>
                  <a:pt x="172801" y="530067"/>
                  <a:pt x="194553" y="515566"/>
                </a:cubicBezTo>
                <a:cubicBezTo>
                  <a:pt x="208310" y="506395"/>
                  <a:pt x="201323" y="483194"/>
                  <a:pt x="204281" y="466927"/>
                </a:cubicBezTo>
                <a:cubicBezTo>
                  <a:pt x="207809" y="447522"/>
                  <a:pt x="210766" y="428017"/>
                  <a:pt x="214009" y="408562"/>
                </a:cubicBezTo>
                <a:cubicBezTo>
                  <a:pt x="210766" y="379379"/>
                  <a:pt x="230544" y="334144"/>
                  <a:pt x="204281" y="321013"/>
                </a:cubicBezTo>
                <a:cubicBezTo>
                  <a:pt x="171213" y="304479"/>
                  <a:pt x="130345" y="333662"/>
                  <a:pt x="97277" y="350196"/>
                </a:cubicBezTo>
                <a:cubicBezTo>
                  <a:pt x="88106" y="354782"/>
                  <a:pt x="91792" y="370044"/>
                  <a:pt x="87549" y="379379"/>
                </a:cubicBezTo>
                <a:cubicBezTo>
                  <a:pt x="33182" y="498984"/>
                  <a:pt x="61652" y="418155"/>
                  <a:pt x="38911" y="486383"/>
                </a:cubicBezTo>
                <a:cubicBezTo>
                  <a:pt x="42153" y="512323"/>
                  <a:pt x="25940" y="551234"/>
                  <a:pt x="48638" y="564204"/>
                </a:cubicBezTo>
                <a:cubicBezTo>
                  <a:pt x="76031" y="579857"/>
                  <a:pt x="114384" y="514223"/>
                  <a:pt x="126460" y="496110"/>
                </a:cubicBezTo>
                <a:cubicBezTo>
                  <a:pt x="129672" y="483260"/>
                  <a:pt x="158916" y="360018"/>
                  <a:pt x="165370" y="379379"/>
                </a:cubicBezTo>
                <a:cubicBezTo>
                  <a:pt x="185903" y="440979"/>
                  <a:pt x="169473" y="509244"/>
                  <a:pt x="175098" y="573932"/>
                </a:cubicBezTo>
                <a:cubicBezTo>
                  <a:pt x="175986" y="584147"/>
                  <a:pt x="180240" y="593944"/>
                  <a:pt x="184826" y="603115"/>
                </a:cubicBezTo>
                <a:cubicBezTo>
                  <a:pt x="195758" y="624978"/>
                  <a:pt x="215023" y="646114"/>
                  <a:pt x="233464" y="661481"/>
                </a:cubicBezTo>
                <a:cubicBezTo>
                  <a:pt x="242445" y="668965"/>
                  <a:pt x="252919" y="674451"/>
                  <a:pt x="262647" y="680936"/>
                </a:cubicBezTo>
                <a:cubicBezTo>
                  <a:pt x="314892" y="628691"/>
                  <a:pt x="313883" y="644471"/>
                  <a:pt x="282102" y="525293"/>
                </a:cubicBezTo>
                <a:cubicBezTo>
                  <a:pt x="278423" y="511496"/>
                  <a:pt x="234159" y="499584"/>
                  <a:pt x="223736" y="496110"/>
                </a:cubicBezTo>
                <a:cubicBezTo>
                  <a:pt x="184825" y="499353"/>
                  <a:pt x="134613" y="478228"/>
                  <a:pt x="107004" y="505838"/>
                </a:cubicBezTo>
                <a:cubicBezTo>
                  <a:pt x="56893" y="555949"/>
                  <a:pt x="120541" y="597095"/>
                  <a:pt x="136187" y="632298"/>
                </a:cubicBezTo>
                <a:cubicBezTo>
                  <a:pt x="144516" y="651038"/>
                  <a:pt x="144774" y="673274"/>
                  <a:pt x="155643" y="690664"/>
                </a:cubicBezTo>
                <a:cubicBezTo>
                  <a:pt x="161839" y="700578"/>
                  <a:pt x="175098" y="703634"/>
                  <a:pt x="184826" y="710119"/>
                </a:cubicBezTo>
                <a:cubicBezTo>
                  <a:pt x="190836" y="719134"/>
                  <a:pt x="209971" y="760776"/>
                  <a:pt x="233464" y="749030"/>
                </a:cubicBezTo>
                <a:cubicBezTo>
                  <a:pt x="242635" y="744444"/>
                  <a:pt x="239949" y="729575"/>
                  <a:pt x="243192" y="719847"/>
                </a:cubicBezTo>
                <a:cubicBezTo>
                  <a:pt x="239949" y="658238"/>
                  <a:pt x="258520" y="591398"/>
                  <a:pt x="233464" y="535021"/>
                </a:cubicBezTo>
                <a:cubicBezTo>
                  <a:pt x="224152" y="514069"/>
                  <a:pt x="183713" y="530992"/>
                  <a:pt x="165370" y="544749"/>
                </a:cubicBezTo>
                <a:cubicBezTo>
                  <a:pt x="152143" y="554669"/>
                  <a:pt x="160394" y="577551"/>
                  <a:pt x="155643" y="593387"/>
                </a:cubicBezTo>
                <a:cubicBezTo>
                  <a:pt x="150625" y="610112"/>
                  <a:pt x="142154" y="625615"/>
                  <a:pt x="136187" y="642025"/>
                </a:cubicBezTo>
                <a:cubicBezTo>
                  <a:pt x="129179" y="661298"/>
                  <a:pt x="116732" y="700391"/>
                  <a:pt x="116732" y="700391"/>
                </a:cubicBezTo>
                <a:cubicBezTo>
                  <a:pt x="119975" y="749029"/>
                  <a:pt x="112453" y="799615"/>
                  <a:pt x="126460" y="846306"/>
                </a:cubicBezTo>
                <a:cubicBezTo>
                  <a:pt x="136853" y="880950"/>
                  <a:pt x="185263" y="900027"/>
                  <a:pt x="214009" y="914400"/>
                </a:cubicBezTo>
                <a:cubicBezTo>
                  <a:pt x="230222" y="911157"/>
                  <a:pt x="247859" y="912066"/>
                  <a:pt x="262647" y="904672"/>
                </a:cubicBezTo>
                <a:cubicBezTo>
                  <a:pt x="341382" y="865304"/>
                  <a:pt x="285805" y="700832"/>
                  <a:pt x="282102" y="671208"/>
                </a:cubicBezTo>
                <a:cubicBezTo>
                  <a:pt x="279622" y="651371"/>
                  <a:pt x="248914" y="629437"/>
                  <a:pt x="233464" y="622570"/>
                </a:cubicBezTo>
                <a:cubicBezTo>
                  <a:pt x="214724" y="614241"/>
                  <a:pt x="175098" y="603115"/>
                  <a:pt x="175098" y="603115"/>
                </a:cubicBezTo>
                <a:cubicBezTo>
                  <a:pt x="132945" y="609600"/>
                  <a:pt x="68366" y="584758"/>
                  <a:pt x="48638" y="622570"/>
                </a:cubicBezTo>
                <a:cubicBezTo>
                  <a:pt x="8093" y="700281"/>
                  <a:pt x="37485" y="808737"/>
                  <a:pt x="87549" y="875489"/>
                </a:cubicBezTo>
                <a:cubicBezTo>
                  <a:pt x="95803" y="886495"/>
                  <a:pt x="107673" y="894319"/>
                  <a:pt x="116732" y="904672"/>
                </a:cubicBezTo>
                <a:cubicBezTo>
                  <a:pt x="173345" y="969372"/>
                  <a:pt x="132513" y="937889"/>
                  <a:pt x="184826" y="972766"/>
                </a:cubicBezTo>
                <a:cubicBezTo>
                  <a:pt x="210766" y="969523"/>
                  <a:pt x="238758" y="973655"/>
                  <a:pt x="262647" y="963038"/>
                </a:cubicBezTo>
                <a:cubicBezTo>
                  <a:pt x="272017" y="958873"/>
                  <a:pt x="273057" y="944086"/>
                  <a:pt x="272375" y="933855"/>
                </a:cubicBezTo>
                <a:cubicBezTo>
                  <a:pt x="269751" y="894495"/>
                  <a:pt x="259404" y="856034"/>
                  <a:pt x="252919" y="817123"/>
                </a:cubicBezTo>
                <a:cubicBezTo>
                  <a:pt x="233464" y="826851"/>
                  <a:pt x="211068" y="832150"/>
                  <a:pt x="194553" y="846306"/>
                </a:cubicBezTo>
                <a:cubicBezTo>
                  <a:pt x="186768" y="852979"/>
                  <a:pt x="184826" y="865235"/>
                  <a:pt x="184826" y="875489"/>
                </a:cubicBezTo>
                <a:cubicBezTo>
                  <a:pt x="184826" y="1046698"/>
                  <a:pt x="164202" y="1005062"/>
                  <a:pt x="214009" y="1079770"/>
                </a:cubicBezTo>
                <a:cubicBezTo>
                  <a:pt x="217251" y="1089498"/>
                  <a:pt x="218048" y="1100421"/>
                  <a:pt x="223736" y="1108953"/>
                </a:cubicBezTo>
                <a:cubicBezTo>
                  <a:pt x="231367" y="1120400"/>
                  <a:pt x="246767" y="1125831"/>
                  <a:pt x="252919" y="1138136"/>
                </a:cubicBezTo>
                <a:cubicBezTo>
                  <a:pt x="260313" y="1152924"/>
                  <a:pt x="259404" y="1170561"/>
                  <a:pt x="262647" y="1186774"/>
                </a:cubicBezTo>
                <a:cubicBezTo>
                  <a:pt x="278860" y="1183532"/>
                  <a:pt x="296088" y="1183560"/>
                  <a:pt x="311285" y="1177047"/>
                </a:cubicBezTo>
                <a:cubicBezTo>
                  <a:pt x="345888" y="1162217"/>
                  <a:pt x="332109" y="1114575"/>
                  <a:pt x="340468" y="1089498"/>
                </a:cubicBezTo>
                <a:cubicBezTo>
                  <a:pt x="346447" y="1071561"/>
                  <a:pt x="359923" y="1057072"/>
                  <a:pt x="369651" y="1040859"/>
                </a:cubicBezTo>
                <a:cubicBezTo>
                  <a:pt x="366408" y="972766"/>
                  <a:pt x="382443" y="900922"/>
                  <a:pt x="359923" y="836579"/>
                </a:cubicBezTo>
                <a:cubicBezTo>
                  <a:pt x="353407" y="817963"/>
                  <a:pt x="318683" y="836521"/>
                  <a:pt x="301558" y="846306"/>
                </a:cubicBezTo>
                <a:cubicBezTo>
                  <a:pt x="292655" y="851393"/>
                  <a:pt x="294647" y="865630"/>
                  <a:pt x="291830" y="875489"/>
                </a:cubicBezTo>
                <a:cubicBezTo>
                  <a:pt x="288157" y="888344"/>
                  <a:pt x="285345" y="901430"/>
                  <a:pt x="282102" y="914400"/>
                </a:cubicBezTo>
                <a:cubicBezTo>
                  <a:pt x="285345" y="966281"/>
                  <a:pt x="280553" y="1019298"/>
                  <a:pt x="291830" y="1070042"/>
                </a:cubicBezTo>
                <a:cubicBezTo>
                  <a:pt x="294366" y="1081455"/>
                  <a:pt x="313710" y="1080369"/>
                  <a:pt x="321013" y="1089498"/>
                </a:cubicBezTo>
                <a:cubicBezTo>
                  <a:pt x="327419" y="1097505"/>
                  <a:pt x="327498" y="1108953"/>
                  <a:pt x="330741" y="1118681"/>
                </a:cubicBezTo>
                <a:cubicBezTo>
                  <a:pt x="350196" y="1115438"/>
                  <a:pt x="371981" y="1118739"/>
                  <a:pt x="389106" y="1108953"/>
                </a:cubicBezTo>
                <a:cubicBezTo>
                  <a:pt x="398009" y="1103866"/>
                  <a:pt x="396017" y="1089629"/>
                  <a:pt x="398834" y="1079770"/>
                </a:cubicBezTo>
                <a:cubicBezTo>
                  <a:pt x="402507" y="1066915"/>
                  <a:pt x="404889" y="1053714"/>
                  <a:pt x="408562" y="1040859"/>
                </a:cubicBezTo>
                <a:cubicBezTo>
                  <a:pt x="419484" y="1002631"/>
                  <a:pt x="430064" y="1007751"/>
                  <a:pt x="389106" y="1021404"/>
                </a:cubicBezTo>
                <a:cubicBezTo>
                  <a:pt x="370321" y="1077764"/>
                  <a:pt x="374399" y="1052265"/>
                  <a:pt x="389106" y="1147864"/>
                </a:cubicBezTo>
                <a:cubicBezTo>
                  <a:pt x="390665" y="1157999"/>
                  <a:pt x="391583" y="1169796"/>
                  <a:pt x="398834" y="1177047"/>
                </a:cubicBezTo>
                <a:cubicBezTo>
                  <a:pt x="409088" y="1187301"/>
                  <a:pt x="424775" y="1190017"/>
                  <a:pt x="437745" y="1196502"/>
                </a:cubicBezTo>
                <a:cubicBezTo>
                  <a:pt x="450715" y="1193259"/>
                  <a:pt x="470676" y="1198732"/>
                  <a:pt x="476655" y="1186774"/>
                </a:cubicBezTo>
                <a:cubicBezTo>
                  <a:pt x="481240" y="1177603"/>
                  <a:pt x="457726" y="1177047"/>
                  <a:pt x="447472" y="1177047"/>
                </a:cubicBezTo>
                <a:cubicBezTo>
                  <a:pt x="430938" y="1177047"/>
                  <a:pt x="415047" y="1183532"/>
                  <a:pt x="398834" y="1186774"/>
                </a:cubicBezTo>
                <a:cubicBezTo>
                  <a:pt x="402077" y="1248383"/>
                  <a:pt x="380972" y="1316419"/>
                  <a:pt x="408562" y="1371600"/>
                </a:cubicBezTo>
                <a:cubicBezTo>
                  <a:pt x="420253" y="1394982"/>
                  <a:pt x="463966" y="1375322"/>
                  <a:pt x="486383" y="1361872"/>
                </a:cubicBezTo>
                <a:cubicBezTo>
                  <a:pt x="501356" y="1352888"/>
                  <a:pt x="499871" y="1329644"/>
                  <a:pt x="505838" y="1313234"/>
                </a:cubicBezTo>
                <a:cubicBezTo>
                  <a:pt x="512846" y="1293961"/>
                  <a:pt x="518809" y="1274323"/>
                  <a:pt x="525294" y="1254868"/>
                </a:cubicBezTo>
                <a:lnTo>
                  <a:pt x="535021" y="1225685"/>
                </a:lnTo>
                <a:cubicBezTo>
                  <a:pt x="531779" y="1190017"/>
                  <a:pt x="539069" y="1151741"/>
                  <a:pt x="525294" y="1118681"/>
                </a:cubicBezTo>
                <a:cubicBezTo>
                  <a:pt x="520152" y="1106340"/>
                  <a:pt x="488274" y="1095718"/>
                  <a:pt x="486383" y="1108953"/>
                </a:cubicBezTo>
                <a:cubicBezTo>
                  <a:pt x="479443" y="1157529"/>
                  <a:pt x="497771" y="1206467"/>
                  <a:pt x="505838" y="1254868"/>
                </a:cubicBezTo>
                <a:cubicBezTo>
                  <a:pt x="507524" y="1264982"/>
                  <a:pt x="510980" y="1274880"/>
                  <a:pt x="515566" y="1284051"/>
                </a:cubicBezTo>
                <a:cubicBezTo>
                  <a:pt x="520794" y="1294508"/>
                  <a:pt x="528536" y="1303506"/>
                  <a:pt x="535021" y="1313234"/>
                </a:cubicBezTo>
                <a:cubicBezTo>
                  <a:pt x="564204" y="1309991"/>
                  <a:pt x="596717" y="1317427"/>
                  <a:pt x="622570" y="1303506"/>
                </a:cubicBezTo>
                <a:cubicBezTo>
                  <a:pt x="643158" y="1292420"/>
                  <a:pt x="661481" y="1245140"/>
                  <a:pt x="661481" y="1245140"/>
                </a:cubicBezTo>
                <a:cubicBezTo>
                  <a:pt x="658238" y="1199744"/>
                  <a:pt x="666145" y="1152129"/>
                  <a:pt x="651753" y="1108953"/>
                </a:cubicBezTo>
                <a:cubicBezTo>
                  <a:pt x="647525" y="1096270"/>
                  <a:pt x="624801" y="1105204"/>
                  <a:pt x="612843" y="1099225"/>
                </a:cubicBezTo>
                <a:cubicBezTo>
                  <a:pt x="604640" y="1095123"/>
                  <a:pt x="600549" y="1085499"/>
                  <a:pt x="593387" y="1079770"/>
                </a:cubicBezTo>
                <a:cubicBezTo>
                  <a:pt x="584258" y="1072467"/>
                  <a:pt x="573932" y="1066800"/>
                  <a:pt x="564204" y="1060315"/>
                </a:cubicBezTo>
                <a:cubicBezTo>
                  <a:pt x="538264" y="1063557"/>
                  <a:pt x="509765" y="1058351"/>
                  <a:pt x="486383" y="1070042"/>
                </a:cubicBezTo>
                <a:cubicBezTo>
                  <a:pt x="461774" y="1082347"/>
                  <a:pt x="428017" y="1128408"/>
                  <a:pt x="428017" y="1128408"/>
                </a:cubicBezTo>
                <a:cubicBezTo>
                  <a:pt x="434502" y="1157591"/>
                  <a:pt x="440221" y="1186955"/>
                  <a:pt x="447472" y="1215957"/>
                </a:cubicBezTo>
                <a:cubicBezTo>
                  <a:pt x="449959" y="1225905"/>
                  <a:pt x="449193" y="1238734"/>
                  <a:pt x="457200" y="1245140"/>
                </a:cubicBezTo>
                <a:cubicBezTo>
                  <a:pt x="467640" y="1253492"/>
                  <a:pt x="483141" y="1251625"/>
                  <a:pt x="496111" y="1254868"/>
                </a:cubicBezTo>
                <a:cubicBezTo>
                  <a:pt x="512324" y="1251625"/>
                  <a:pt x="538609" y="1260491"/>
                  <a:pt x="544749" y="1245140"/>
                </a:cubicBezTo>
                <a:cubicBezTo>
                  <a:pt x="555654" y="1217877"/>
                  <a:pt x="539848" y="1186554"/>
                  <a:pt x="535021" y="1157591"/>
                </a:cubicBezTo>
                <a:cubicBezTo>
                  <a:pt x="533335" y="1147477"/>
                  <a:pt x="532545" y="1135659"/>
                  <a:pt x="525294" y="1128408"/>
                </a:cubicBezTo>
                <a:cubicBezTo>
                  <a:pt x="515040" y="1118154"/>
                  <a:pt x="499059" y="1115995"/>
                  <a:pt x="486383" y="1108953"/>
                </a:cubicBezTo>
                <a:cubicBezTo>
                  <a:pt x="471644" y="1100765"/>
                  <a:pt x="419119" y="1066401"/>
                  <a:pt x="398834" y="1060315"/>
                </a:cubicBezTo>
                <a:cubicBezTo>
                  <a:pt x="379942" y="1054647"/>
                  <a:pt x="359923" y="1053830"/>
                  <a:pt x="340468" y="1050587"/>
                </a:cubicBezTo>
                <a:cubicBezTo>
                  <a:pt x="321013" y="1057072"/>
                  <a:pt x="296603" y="1055541"/>
                  <a:pt x="282102" y="1070042"/>
                </a:cubicBezTo>
                <a:cubicBezTo>
                  <a:pt x="275617" y="1076527"/>
                  <a:pt x="293927" y="1084410"/>
                  <a:pt x="301558" y="1089498"/>
                </a:cubicBezTo>
                <a:cubicBezTo>
                  <a:pt x="313623" y="1097542"/>
                  <a:pt x="327878" y="1101759"/>
                  <a:pt x="340468" y="1108953"/>
                </a:cubicBezTo>
                <a:cubicBezTo>
                  <a:pt x="405213" y="1145950"/>
                  <a:pt x="326111" y="1113894"/>
                  <a:pt x="428017" y="1147864"/>
                </a:cubicBezTo>
                <a:cubicBezTo>
                  <a:pt x="424774" y="1125166"/>
                  <a:pt x="427601" y="1100722"/>
                  <a:pt x="418289" y="1079770"/>
                </a:cubicBezTo>
                <a:cubicBezTo>
                  <a:pt x="413541" y="1069087"/>
                  <a:pt x="398087" y="1067799"/>
                  <a:pt x="389106" y="1060315"/>
                </a:cubicBezTo>
                <a:cubicBezTo>
                  <a:pt x="378538" y="1051508"/>
                  <a:pt x="369651" y="1040860"/>
                  <a:pt x="359923" y="1031132"/>
                </a:cubicBezTo>
                <a:cubicBezTo>
                  <a:pt x="317770" y="1034374"/>
                  <a:pt x="275483" y="1036190"/>
                  <a:pt x="233464" y="1040859"/>
                </a:cubicBezTo>
                <a:cubicBezTo>
                  <a:pt x="217031" y="1042685"/>
                  <a:pt x="198583" y="1041416"/>
                  <a:pt x="184826" y="1050587"/>
                </a:cubicBezTo>
                <a:cubicBezTo>
                  <a:pt x="176294" y="1056275"/>
                  <a:pt x="178341" y="1070042"/>
                  <a:pt x="175098" y="1079770"/>
                </a:cubicBezTo>
                <a:cubicBezTo>
                  <a:pt x="181978" y="1127929"/>
                  <a:pt x="177583" y="1160076"/>
                  <a:pt x="214009" y="1196502"/>
                </a:cubicBezTo>
                <a:cubicBezTo>
                  <a:pt x="230543" y="1213036"/>
                  <a:pt x="272375" y="1235413"/>
                  <a:pt x="272375" y="1235413"/>
                </a:cubicBezTo>
                <a:cubicBezTo>
                  <a:pt x="278860" y="1245141"/>
                  <a:pt x="282701" y="1257293"/>
                  <a:pt x="291830" y="1264596"/>
                </a:cubicBezTo>
                <a:cubicBezTo>
                  <a:pt x="316602" y="1284413"/>
                  <a:pt x="355376" y="1268596"/>
                  <a:pt x="379379" y="1264596"/>
                </a:cubicBezTo>
                <a:cubicBezTo>
                  <a:pt x="359692" y="1153037"/>
                  <a:pt x="401431" y="1089498"/>
                  <a:pt x="301558" y="1089498"/>
                </a:cubicBezTo>
                <a:cubicBezTo>
                  <a:pt x="291304" y="1089498"/>
                  <a:pt x="282103" y="1095983"/>
                  <a:pt x="272375" y="1099225"/>
                </a:cubicBezTo>
                <a:cubicBezTo>
                  <a:pt x="262647" y="1112195"/>
                  <a:pt x="247124" y="1122407"/>
                  <a:pt x="243192" y="1138136"/>
                </a:cubicBezTo>
                <a:cubicBezTo>
                  <a:pt x="232003" y="1182893"/>
                  <a:pt x="228250" y="1339489"/>
                  <a:pt x="243192" y="1381327"/>
                </a:cubicBezTo>
                <a:cubicBezTo>
                  <a:pt x="247689" y="1393917"/>
                  <a:pt x="269132" y="1387812"/>
                  <a:pt x="282102" y="1391055"/>
                </a:cubicBezTo>
                <a:cubicBezTo>
                  <a:pt x="291830" y="1384570"/>
                  <a:pt x="303018" y="1379867"/>
                  <a:pt x="311285" y="1371600"/>
                </a:cubicBezTo>
                <a:cubicBezTo>
                  <a:pt x="339348" y="1343538"/>
                  <a:pt x="336591" y="1311737"/>
                  <a:pt x="350196" y="1274323"/>
                </a:cubicBezTo>
                <a:cubicBezTo>
                  <a:pt x="355152" y="1260695"/>
                  <a:pt x="363166" y="1248383"/>
                  <a:pt x="369651" y="1235413"/>
                </a:cubicBezTo>
                <a:cubicBezTo>
                  <a:pt x="376607" y="1165853"/>
                  <a:pt x="391897" y="1068686"/>
                  <a:pt x="369651" y="1001949"/>
                </a:cubicBezTo>
                <a:cubicBezTo>
                  <a:pt x="365423" y="989266"/>
                  <a:pt x="343424" y="996449"/>
                  <a:pt x="330741" y="992221"/>
                </a:cubicBezTo>
                <a:cubicBezTo>
                  <a:pt x="277237" y="974386"/>
                  <a:pt x="286612" y="976148"/>
                  <a:pt x="243192" y="943583"/>
                </a:cubicBezTo>
                <a:cubicBezTo>
                  <a:pt x="166344" y="969199"/>
                  <a:pt x="193580" y="941883"/>
                  <a:pt x="175098" y="1001949"/>
                </a:cubicBezTo>
                <a:cubicBezTo>
                  <a:pt x="166051" y="1031350"/>
                  <a:pt x="145915" y="1089498"/>
                  <a:pt x="145915" y="1089498"/>
                </a:cubicBezTo>
                <a:cubicBezTo>
                  <a:pt x="180778" y="1368399"/>
                  <a:pt x="104234" y="1352296"/>
                  <a:pt x="214009" y="1303506"/>
                </a:cubicBezTo>
                <a:cubicBezTo>
                  <a:pt x="229966" y="1296414"/>
                  <a:pt x="246434" y="1290536"/>
                  <a:pt x="262647" y="1284051"/>
                </a:cubicBezTo>
                <a:cubicBezTo>
                  <a:pt x="269132" y="1271081"/>
                  <a:pt x="276896" y="1258675"/>
                  <a:pt x="282102" y="1245140"/>
                </a:cubicBezTo>
                <a:cubicBezTo>
                  <a:pt x="293145" y="1216429"/>
                  <a:pt x="311285" y="1157591"/>
                  <a:pt x="311285" y="1157591"/>
                </a:cubicBezTo>
                <a:cubicBezTo>
                  <a:pt x="297147" y="1115175"/>
                  <a:pt x="298067" y="1100872"/>
                  <a:pt x="272375" y="1070042"/>
                </a:cubicBezTo>
                <a:cubicBezTo>
                  <a:pt x="263568" y="1059474"/>
                  <a:pt x="251999" y="1051427"/>
                  <a:pt x="243192" y="1040859"/>
                </a:cubicBezTo>
                <a:cubicBezTo>
                  <a:pt x="235707" y="1031878"/>
                  <a:pt x="232003" y="1019943"/>
                  <a:pt x="223736" y="1011676"/>
                </a:cubicBezTo>
                <a:cubicBezTo>
                  <a:pt x="207936" y="995876"/>
                  <a:pt x="173445" y="982939"/>
                  <a:pt x="155643" y="972766"/>
                </a:cubicBezTo>
                <a:cubicBezTo>
                  <a:pt x="59407" y="917773"/>
                  <a:pt x="205120" y="992639"/>
                  <a:pt x="87549" y="933855"/>
                </a:cubicBezTo>
                <a:cubicBezTo>
                  <a:pt x="77821" y="937098"/>
                  <a:pt x="65617" y="936332"/>
                  <a:pt x="58366" y="943583"/>
                </a:cubicBezTo>
                <a:cubicBezTo>
                  <a:pt x="51115" y="950834"/>
                  <a:pt x="52142" y="963129"/>
                  <a:pt x="48638" y="972766"/>
                </a:cubicBezTo>
                <a:cubicBezTo>
                  <a:pt x="39170" y="998802"/>
                  <a:pt x="29183" y="1024647"/>
                  <a:pt x="19455" y="1050587"/>
                </a:cubicBezTo>
                <a:cubicBezTo>
                  <a:pt x="22698" y="1095983"/>
                  <a:pt x="17002" y="1142923"/>
                  <a:pt x="29183" y="1186774"/>
                </a:cubicBezTo>
                <a:cubicBezTo>
                  <a:pt x="34092" y="1204448"/>
                  <a:pt x="56015" y="1211881"/>
                  <a:pt x="68094" y="1225685"/>
                </a:cubicBezTo>
                <a:cubicBezTo>
                  <a:pt x="78770" y="1237886"/>
                  <a:pt x="87549" y="1251626"/>
                  <a:pt x="97277" y="1264596"/>
                </a:cubicBezTo>
                <a:cubicBezTo>
                  <a:pt x="139430" y="1258111"/>
                  <a:pt x="185146" y="1263300"/>
                  <a:pt x="223736" y="1245140"/>
                </a:cubicBezTo>
                <a:cubicBezTo>
                  <a:pt x="244893" y="1235184"/>
                  <a:pt x="262647" y="1186774"/>
                  <a:pt x="262647" y="1186774"/>
                </a:cubicBezTo>
                <a:cubicBezTo>
                  <a:pt x="259404" y="1147863"/>
                  <a:pt x="265266" y="1107084"/>
                  <a:pt x="252919" y="1070042"/>
                </a:cubicBezTo>
                <a:cubicBezTo>
                  <a:pt x="247792" y="1054661"/>
                  <a:pt x="226464" y="1051238"/>
                  <a:pt x="214009" y="1040859"/>
                </a:cubicBezTo>
                <a:cubicBezTo>
                  <a:pt x="176841" y="1009886"/>
                  <a:pt x="215488" y="1026638"/>
                  <a:pt x="155643" y="1011676"/>
                </a:cubicBezTo>
                <a:cubicBezTo>
                  <a:pt x="145915" y="1014919"/>
                  <a:pt x="133711" y="1014153"/>
                  <a:pt x="126460" y="1021404"/>
                </a:cubicBezTo>
                <a:cubicBezTo>
                  <a:pt x="116206" y="1031658"/>
                  <a:pt x="107504" y="1045822"/>
                  <a:pt x="107004" y="1060315"/>
                </a:cubicBezTo>
                <a:cubicBezTo>
                  <a:pt x="104208" y="1141395"/>
                  <a:pt x="107773" y="1222874"/>
                  <a:pt x="116732" y="1303506"/>
                </a:cubicBezTo>
                <a:cubicBezTo>
                  <a:pt x="117745" y="1312621"/>
                  <a:pt x="129141" y="1317091"/>
                  <a:pt x="136187" y="1322962"/>
                </a:cubicBezTo>
                <a:cubicBezTo>
                  <a:pt x="175448" y="1355680"/>
                  <a:pt x="164684" y="1348674"/>
                  <a:pt x="204281" y="1361872"/>
                </a:cubicBezTo>
                <a:cubicBezTo>
                  <a:pt x="220494" y="1355387"/>
                  <a:pt x="238710" y="1352566"/>
                  <a:pt x="252919" y="1342417"/>
                </a:cubicBezTo>
                <a:cubicBezTo>
                  <a:pt x="269421" y="1330630"/>
                  <a:pt x="276257" y="1301586"/>
                  <a:pt x="282102" y="1284051"/>
                </a:cubicBezTo>
                <a:cubicBezTo>
                  <a:pt x="275617" y="1254868"/>
                  <a:pt x="272101" y="1224863"/>
                  <a:pt x="262647" y="1196502"/>
                </a:cubicBezTo>
                <a:cubicBezTo>
                  <a:pt x="248065" y="1152757"/>
                  <a:pt x="224252" y="1123440"/>
                  <a:pt x="194553" y="1089498"/>
                </a:cubicBezTo>
                <a:cubicBezTo>
                  <a:pt x="185494" y="1079145"/>
                  <a:pt x="175098" y="1070043"/>
                  <a:pt x="165370" y="1060315"/>
                </a:cubicBezTo>
                <a:cubicBezTo>
                  <a:pt x="147627" y="1007084"/>
                  <a:pt x="159895" y="1004074"/>
                  <a:pt x="116732" y="982493"/>
                </a:cubicBezTo>
                <a:cubicBezTo>
                  <a:pt x="107561" y="977907"/>
                  <a:pt x="97277" y="976008"/>
                  <a:pt x="87549" y="972766"/>
                </a:cubicBezTo>
                <a:cubicBezTo>
                  <a:pt x="74579" y="976008"/>
                  <a:pt x="59517" y="974722"/>
                  <a:pt x="48638" y="982493"/>
                </a:cubicBezTo>
                <a:cubicBezTo>
                  <a:pt x="28994" y="996524"/>
                  <a:pt x="10391" y="1039532"/>
                  <a:pt x="0" y="1060315"/>
                </a:cubicBezTo>
                <a:cubicBezTo>
                  <a:pt x="6960" y="1095113"/>
                  <a:pt x="4135" y="1113088"/>
                  <a:pt x="29183" y="1138136"/>
                </a:cubicBezTo>
                <a:cubicBezTo>
                  <a:pt x="37450" y="1146403"/>
                  <a:pt x="48638" y="1151106"/>
                  <a:pt x="58366" y="1157591"/>
                </a:cubicBezTo>
                <a:cubicBezTo>
                  <a:pt x="68094" y="1170561"/>
                  <a:pt x="74356" y="1187078"/>
                  <a:pt x="87549" y="1196502"/>
                </a:cubicBezTo>
                <a:cubicBezTo>
                  <a:pt x="98428" y="1204273"/>
                  <a:pt x="114243" y="1200800"/>
                  <a:pt x="126460" y="1206230"/>
                </a:cubicBezTo>
                <a:cubicBezTo>
                  <a:pt x="143737" y="1213909"/>
                  <a:pt x="158885" y="1225685"/>
                  <a:pt x="175098" y="1235413"/>
                </a:cubicBezTo>
                <a:cubicBezTo>
                  <a:pt x="184826" y="1232170"/>
                  <a:pt x="203495" y="1235909"/>
                  <a:pt x="204281" y="1225685"/>
                </a:cubicBezTo>
                <a:cubicBezTo>
                  <a:pt x="226296" y="939485"/>
                  <a:pt x="225058" y="1060154"/>
                  <a:pt x="175098" y="943583"/>
                </a:cubicBezTo>
                <a:cubicBezTo>
                  <a:pt x="160961" y="910598"/>
                  <a:pt x="170131" y="897324"/>
                  <a:pt x="126460" y="875489"/>
                </a:cubicBezTo>
                <a:cubicBezTo>
                  <a:pt x="108819" y="866668"/>
                  <a:pt x="87549" y="869004"/>
                  <a:pt x="68094" y="865762"/>
                </a:cubicBezTo>
                <a:cubicBezTo>
                  <a:pt x="64851" y="875490"/>
                  <a:pt x="61966" y="885344"/>
                  <a:pt x="58366" y="894945"/>
                </a:cubicBezTo>
                <a:cubicBezTo>
                  <a:pt x="15554" y="1009110"/>
                  <a:pt x="13339" y="956428"/>
                  <a:pt x="48638" y="1177047"/>
                </a:cubicBezTo>
                <a:cubicBezTo>
                  <a:pt x="50258" y="1187172"/>
                  <a:pt x="68093" y="1183532"/>
                  <a:pt x="77821" y="1186774"/>
                </a:cubicBezTo>
                <a:cubicBezTo>
                  <a:pt x="123858" y="1181020"/>
                  <a:pt x="153294" y="1189123"/>
                  <a:pt x="184826" y="1157591"/>
                </a:cubicBezTo>
                <a:cubicBezTo>
                  <a:pt x="193093" y="1149324"/>
                  <a:pt x="197796" y="1138136"/>
                  <a:pt x="204281" y="1128408"/>
                </a:cubicBezTo>
                <a:cubicBezTo>
                  <a:pt x="207524" y="1108953"/>
                  <a:pt x="210481" y="1089448"/>
                  <a:pt x="214009" y="1070042"/>
                </a:cubicBezTo>
                <a:cubicBezTo>
                  <a:pt x="216967" y="1053775"/>
                  <a:pt x="223736" y="1037938"/>
                  <a:pt x="223736" y="1021404"/>
                </a:cubicBezTo>
                <a:cubicBezTo>
                  <a:pt x="223736" y="923248"/>
                  <a:pt x="218973" y="910037"/>
                  <a:pt x="204281" y="836579"/>
                </a:cubicBezTo>
                <a:cubicBezTo>
                  <a:pt x="178341" y="845225"/>
                  <a:pt x="165370" y="840902"/>
                  <a:pt x="165370" y="875489"/>
                </a:cubicBezTo>
                <a:cubicBezTo>
                  <a:pt x="165370" y="995094"/>
                  <a:pt x="139048" y="1039573"/>
                  <a:pt x="194553" y="1108953"/>
                </a:cubicBezTo>
                <a:cubicBezTo>
                  <a:pt x="200282" y="1116115"/>
                  <a:pt x="207524" y="1121923"/>
                  <a:pt x="214009" y="1128408"/>
                </a:cubicBezTo>
                <a:lnTo>
                  <a:pt x="311285" y="1118681"/>
                </a:lnTo>
                <a:cubicBezTo>
                  <a:pt x="328999" y="1108348"/>
                  <a:pt x="330741" y="1080823"/>
                  <a:pt x="330741" y="1060315"/>
                </a:cubicBezTo>
                <a:cubicBezTo>
                  <a:pt x="330741" y="931909"/>
                  <a:pt x="337291" y="950132"/>
                  <a:pt x="282102" y="894945"/>
                </a:cubicBezTo>
                <a:cubicBezTo>
                  <a:pt x="230221" y="898187"/>
                  <a:pt x="174724" y="885367"/>
                  <a:pt x="126460" y="904672"/>
                </a:cubicBezTo>
                <a:cubicBezTo>
                  <a:pt x="111109" y="910812"/>
                  <a:pt x="127016" y="939553"/>
                  <a:pt x="136187" y="953310"/>
                </a:cubicBezTo>
                <a:cubicBezTo>
                  <a:pt x="141875" y="961842"/>
                  <a:pt x="155642" y="959795"/>
                  <a:pt x="165370" y="963038"/>
                </a:cubicBezTo>
                <a:cubicBezTo>
                  <a:pt x="201038" y="959795"/>
                  <a:pt x="238143" y="963843"/>
                  <a:pt x="272375" y="953310"/>
                </a:cubicBezTo>
                <a:cubicBezTo>
                  <a:pt x="283549" y="949872"/>
                  <a:pt x="291830" y="935818"/>
                  <a:pt x="291830" y="924127"/>
                </a:cubicBezTo>
                <a:cubicBezTo>
                  <a:pt x="291830" y="881478"/>
                  <a:pt x="280235" y="839586"/>
                  <a:pt x="272375" y="797668"/>
                </a:cubicBezTo>
                <a:cubicBezTo>
                  <a:pt x="270485" y="787590"/>
                  <a:pt x="268942" y="776579"/>
                  <a:pt x="262647" y="768485"/>
                </a:cubicBezTo>
                <a:cubicBezTo>
                  <a:pt x="245755" y="746767"/>
                  <a:pt x="204281" y="710119"/>
                  <a:pt x="204281" y="710119"/>
                </a:cubicBezTo>
                <a:cubicBezTo>
                  <a:pt x="198350" y="692325"/>
                  <a:pt x="190873" y="655396"/>
                  <a:pt x="165370" y="651753"/>
                </a:cubicBezTo>
                <a:cubicBezTo>
                  <a:pt x="151015" y="649702"/>
                  <a:pt x="139430" y="664723"/>
                  <a:pt x="126460" y="671208"/>
                </a:cubicBezTo>
                <a:cubicBezTo>
                  <a:pt x="116064" y="723188"/>
                  <a:pt x="109085" y="730023"/>
                  <a:pt x="126460" y="787940"/>
                </a:cubicBezTo>
                <a:cubicBezTo>
                  <a:pt x="129819" y="799138"/>
                  <a:pt x="140687" y="806666"/>
                  <a:pt x="145915" y="817123"/>
                </a:cubicBezTo>
                <a:cubicBezTo>
                  <a:pt x="150501" y="826294"/>
                  <a:pt x="149237" y="838299"/>
                  <a:pt x="155643" y="846306"/>
                </a:cubicBezTo>
                <a:cubicBezTo>
                  <a:pt x="174728" y="870163"/>
                  <a:pt x="207096" y="870216"/>
                  <a:pt x="233464" y="875489"/>
                </a:cubicBezTo>
                <a:cubicBezTo>
                  <a:pt x="243192" y="881974"/>
                  <a:pt x="252190" y="900173"/>
                  <a:pt x="262647" y="894945"/>
                </a:cubicBezTo>
                <a:cubicBezTo>
                  <a:pt x="288406" y="882066"/>
                  <a:pt x="266215" y="841123"/>
                  <a:pt x="262647" y="826851"/>
                </a:cubicBezTo>
                <a:cubicBezTo>
                  <a:pt x="258637" y="810811"/>
                  <a:pt x="258724" y="793694"/>
                  <a:pt x="252919" y="778213"/>
                </a:cubicBezTo>
                <a:cubicBezTo>
                  <a:pt x="244793" y="756543"/>
                  <a:pt x="219421" y="734987"/>
                  <a:pt x="204281" y="719847"/>
                </a:cubicBezTo>
                <a:cubicBezTo>
                  <a:pt x="178341" y="723089"/>
                  <a:pt x="149842" y="717883"/>
                  <a:pt x="126460" y="729574"/>
                </a:cubicBezTo>
                <a:cubicBezTo>
                  <a:pt x="113490" y="736059"/>
                  <a:pt x="116441" y="757475"/>
                  <a:pt x="107004" y="768485"/>
                </a:cubicBezTo>
                <a:cubicBezTo>
                  <a:pt x="96453" y="780795"/>
                  <a:pt x="81064" y="787940"/>
                  <a:pt x="68094" y="797668"/>
                </a:cubicBezTo>
                <a:cubicBezTo>
                  <a:pt x="71336" y="846306"/>
                  <a:pt x="58619" y="898778"/>
                  <a:pt x="77821" y="943583"/>
                </a:cubicBezTo>
                <a:cubicBezTo>
                  <a:pt x="84334" y="958780"/>
                  <a:pt x="114769" y="945546"/>
                  <a:pt x="126460" y="933855"/>
                </a:cubicBezTo>
                <a:cubicBezTo>
                  <a:pt x="138151" y="922164"/>
                  <a:pt x="131436" y="901053"/>
                  <a:pt x="136187" y="885217"/>
                </a:cubicBezTo>
                <a:cubicBezTo>
                  <a:pt x="141205" y="868492"/>
                  <a:pt x="149158" y="852792"/>
                  <a:pt x="155643" y="836579"/>
                </a:cubicBezTo>
                <a:cubicBezTo>
                  <a:pt x="152400" y="784698"/>
                  <a:pt x="169162" y="727430"/>
                  <a:pt x="145915" y="680936"/>
                </a:cubicBezTo>
                <a:cubicBezTo>
                  <a:pt x="135458" y="660022"/>
                  <a:pt x="107004" y="739302"/>
                  <a:pt x="107004" y="739302"/>
                </a:cubicBezTo>
                <a:cubicBezTo>
                  <a:pt x="115706" y="887223"/>
                  <a:pt x="64419" y="939439"/>
                  <a:pt x="194553" y="885217"/>
                </a:cubicBezTo>
                <a:cubicBezTo>
                  <a:pt x="209519" y="878981"/>
                  <a:pt x="220494" y="865762"/>
                  <a:pt x="233464" y="856034"/>
                </a:cubicBezTo>
                <a:cubicBezTo>
                  <a:pt x="224097" y="729577"/>
                  <a:pt x="244351" y="644344"/>
                  <a:pt x="194553" y="544749"/>
                </a:cubicBezTo>
                <a:cubicBezTo>
                  <a:pt x="189325" y="534292"/>
                  <a:pt x="182582" y="524547"/>
                  <a:pt x="175098" y="515566"/>
                </a:cubicBezTo>
                <a:cubicBezTo>
                  <a:pt x="166291" y="504998"/>
                  <a:pt x="155643" y="496111"/>
                  <a:pt x="145915" y="486383"/>
                </a:cubicBezTo>
                <a:cubicBezTo>
                  <a:pt x="132945" y="489625"/>
                  <a:pt x="108662" y="482844"/>
                  <a:pt x="107004" y="496110"/>
                </a:cubicBezTo>
                <a:cubicBezTo>
                  <a:pt x="79587" y="715447"/>
                  <a:pt x="57301" y="690132"/>
                  <a:pt x="155643" y="739302"/>
                </a:cubicBezTo>
                <a:cubicBezTo>
                  <a:pt x="184826" y="736059"/>
                  <a:pt x="215597" y="739609"/>
                  <a:pt x="243192" y="729574"/>
                </a:cubicBezTo>
                <a:cubicBezTo>
                  <a:pt x="254179" y="725579"/>
                  <a:pt x="258042" y="711137"/>
                  <a:pt x="262647" y="700391"/>
                </a:cubicBezTo>
                <a:cubicBezTo>
                  <a:pt x="267801" y="688365"/>
                  <a:pt x="280369" y="621506"/>
                  <a:pt x="282102" y="612842"/>
                </a:cubicBezTo>
                <a:cubicBezTo>
                  <a:pt x="275617" y="586902"/>
                  <a:pt x="268659" y="561075"/>
                  <a:pt x="262647" y="535021"/>
                </a:cubicBezTo>
                <a:cubicBezTo>
                  <a:pt x="258929" y="518911"/>
                  <a:pt x="259432" y="501580"/>
                  <a:pt x="252919" y="486383"/>
                </a:cubicBezTo>
                <a:cubicBezTo>
                  <a:pt x="249306" y="477953"/>
                  <a:pt x="241894" y="470540"/>
                  <a:pt x="233464" y="466927"/>
                </a:cubicBezTo>
                <a:cubicBezTo>
                  <a:pt x="218267" y="460414"/>
                  <a:pt x="201039" y="460442"/>
                  <a:pt x="184826" y="457200"/>
                </a:cubicBezTo>
                <a:cubicBezTo>
                  <a:pt x="156882" y="473966"/>
                  <a:pt x="125916" y="487198"/>
                  <a:pt x="107004" y="515566"/>
                </a:cubicBezTo>
                <a:cubicBezTo>
                  <a:pt x="101424" y="523936"/>
                  <a:pt x="88845" y="578475"/>
                  <a:pt x="87549" y="583659"/>
                </a:cubicBezTo>
                <a:cubicBezTo>
                  <a:pt x="94034" y="638783"/>
                  <a:pt x="98771" y="694140"/>
                  <a:pt x="107004" y="749030"/>
                </a:cubicBezTo>
                <a:cubicBezTo>
                  <a:pt x="110513" y="772426"/>
                  <a:pt x="127426" y="796680"/>
                  <a:pt x="136187" y="817123"/>
                </a:cubicBezTo>
                <a:cubicBezTo>
                  <a:pt x="140226" y="826548"/>
                  <a:pt x="142672" y="836578"/>
                  <a:pt x="145915" y="846306"/>
                </a:cubicBezTo>
                <a:cubicBezTo>
                  <a:pt x="175098" y="843064"/>
                  <a:pt x="207611" y="850500"/>
                  <a:pt x="233464" y="836579"/>
                </a:cubicBezTo>
                <a:cubicBezTo>
                  <a:pt x="254052" y="825493"/>
                  <a:pt x="272375" y="778213"/>
                  <a:pt x="272375" y="778213"/>
                </a:cubicBezTo>
                <a:cubicBezTo>
                  <a:pt x="278860" y="758758"/>
                  <a:pt x="283501" y="738587"/>
                  <a:pt x="291830" y="719847"/>
                </a:cubicBezTo>
                <a:cubicBezTo>
                  <a:pt x="296578" y="709163"/>
                  <a:pt x="307588" y="701755"/>
                  <a:pt x="311285" y="690664"/>
                </a:cubicBezTo>
                <a:cubicBezTo>
                  <a:pt x="317522" y="671952"/>
                  <a:pt x="317770" y="651753"/>
                  <a:pt x="321013" y="632298"/>
                </a:cubicBezTo>
                <a:cubicBezTo>
                  <a:pt x="317770" y="577174"/>
                  <a:pt x="325143" y="520379"/>
                  <a:pt x="311285" y="466927"/>
                </a:cubicBezTo>
                <a:cubicBezTo>
                  <a:pt x="301795" y="430323"/>
                  <a:pt x="252919" y="369651"/>
                  <a:pt x="252919" y="369651"/>
                </a:cubicBezTo>
                <a:cubicBezTo>
                  <a:pt x="249677" y="356681"/>
                  <a:pt x="249825" y="342348"/>
                  <a:pt x="243192" y="330740"/>
                </a:cubicBezTo>
                <a:cubicBezTo>
                  <a:pt x="236367" y="318796"/>
                  <a:pt x="222816" y="312125"/>
                  <a:pt x="214009" y="301557"/>
                </a:cubicBezTo>
                <a:cubicBezTo>
                  <a:pt x="206524" y="292576"/>
                  <a:pt x="201038" y="282102"/>
                  <a:pt x="194553" y="272374"/>
                </a:cubicBezTo>
                <a:cubicBezTo>
                  <a:pt x="171855" y="282102"/>
                  <a:pt x="148139" y="289732"/>
                  <a:pt x="126460" y="301557"/>
                </a:cubicBezTo>
                <a:cubicBezTo>
                  <a:pt x="112227" y="309321"/>
                  <a:pt x="90729" y="314842"/>
                  <a:pt x="87549" y="330740"/>
                </a:cubicBezTo>
                <a:cubicBezTo>
                  <a:pt x="82919" y="353888"/>
                  <a:pt x="100519" y="376136"/>
                  <a:pt x="107004" y="398834"/>
                </a:cubicBezTo>
                <a:cubicBezTo>
                  <a:pt x="129702" y="389106"/>
                  <a:pt x="161042" y="389955"/>
                  <a:pt x="175098" y="369651"/>
                </a:cubicBezTo>
                <a:cubicBezTo>
                  <a:pt x="193920" y="342463"/>
                  <a:pt x="186533" y="304454"/>
                  <a:pt x="194553" y="272374"/>
                </a:cubicBezTo>
                <a:cubicBezTo>
                  <a:pt x="199527" y="252479"/>
                  <a:pt x="218983" y="194113"/>
                  <a:pt x="214009" y="214008"/>
                </a:cubicBezTo>
                <a:lnTo>
                  <a:pt x="204281" y="252919"/>
                </a:lnTo>
                <a:cubicBezTo>
                  <a:pt x="207524" y="262647"/>
                  <a:pt x="203818" y="280970"/>
                  <a:pt x="214009" y="282102"/>
                </a:cubicBezTo>
                <a:cubicBezTo>
                  <a:pt x="240584" y="285055"/>
                  <a:pt x="265776" y="268659"/>
                  <a:pt x="291830" y="262647"/>
                </a:cubicBezTo>
                <a:cubicBezTo>
                  <a:pt x="307940" y="258929"/>
                  <a:pt x="324328" y="256506"/>
                  <a:pt x="340468" y="252919"/>
                </a:cubicBezTo>
                <a:cubicBezTo>
                  <a:pt x="353519" y="250019"/>
                  <a:pt x="366225" y="245583"/>
                  <a:pt x="379379" y="243191"/>
                </a:cubicBezTo>
                <a:cubicBezTo>
                  <a:pt x="401937" y="239090"/>
                  <a:pt x="424774" y="236706"/>
                  <a:pt x="447472" y="233464"/>
                </a:cubicBezTo>
                <a:cubicBezTo>
                  <a:pt x="504076" y="176860"/>
                  <a:pt x="425026" y="258454"/>
                  <a:pt x="486383" y="184825"/>
                </a:cubicBezTo>
                <a:cubicBezTo>
                  <a:pt x="495190" y="174257"/>
                  <a:pt x="505838" y="165370"/>
                  <a:pt x="515566" y="155642"/>
                </a:cubicBezTo>
                <a:cubicBezTo>
                  <a:pt x="512323" y="110246"/>
                  <a:pt x="520230" y="62631"/>
                  <a:pt x="505838" y="19455"/>
                </a:cubicBezTo>
                <a:cubicBezTo>
                  <a:pt x="501610" y="6772"/>
                  <a:pt x="480268" y="8838"/>
                  <a:pt x="466928" y="9727"/>
                </a:cubicBezTo>
                <a:cubicBezTo>
                  <a:pt x="430755" y="12139"/>
                  <a:pt x="395591" y="22698"/>
                  <a:pt x="359923" y="29183"/>
                </a:cubicBezTo>
                <a:cubicBezTo>
                  <a:pt x="314692" y="74416"/>
                  <a:pt x="330741" y="44609"/>
                  <a:pt x="330741" y="126459"/>
                </a:cubicBezTo>
              </a:path>
            </a:pathLst>
          </a:cu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8" name="Prostoručno 37"/>
          <p:cNvSpPr/>
          <p:nvPr/>
        </p:nvSpPr>
        <p:spPr>
          <a:xfrm>
            <a:off x="6179943" y="1959600"/>
            <a:ext cx="1187692" cy="1628747"/>
          </a:xfrm>
          <a:custGeom>
            <a:avLst/>
            <a:gdLst>
              <a:gd name="connsiteX0" fmla="*/ 166253 w 1187692"/>
              <a:gd name="connsiteY0" fmla="*/ 126460 h 1628747"/>
              <a:gd name="connsiteX1" fmla="*/ 195436 w 1187692"/>
              <a:gd name="connsiteY1" fmla="*/ 48639 h 1628747"/>
              <a:gd name="connsiteX2" fmla="*/ 205164 w 1187692"/>
              <a:gd name="connsiteY2" fmla="*/ 19456 h 1628747"/>
              <a:gd name="connsiteX3" fmla="*/ 234347 w 1187692"/>
              <a:gd name="connsiteY3" fmla="*/ 0 h 1628747"/>
              <a:gd name="connsiteX4" fmla="*/ 292713 w 1187692"/>
              <a:gd name="connsiteY4" fmla="*/ 29183 h 1628747"/>
              <a:gd name="connsiteX5" fmla="*/ 321896 w 1187692"/>
              <a:gd name="connsiteY5" fmla="*/ 38911 h 1628747"/>
              <a:gd name="connsiteX6" fmla="*/ 341351 w 1187692"/>
              <a:gd name="connsiteY6" fmla="*/ 77821 h 1628747"/>
              <a:gd name="connsiteX7" fmla="*/ 389990 w 1187692"/>
              <a:gd name="connsiteY7" fmla="*/ 126460 h 1628747"/>
              <a:gd name="connsiteX8" fmla="*/ 419173 w 1187692"/>
              <a:gd name="connsiteY8" fmla="*/ 155643 h 1628747"/>
              <a:gd name="connsiteX9" fmla="*/ 448356 w 1187692"/>
              <a:gd name="connsiteY9" fmla="*/ 184826 h 1628747"/>
              <a:gd name="connsiteX10" fmla="*/ 467811 w 1187692"/>
              <a:gd name="connsiteY10" fmla="*/ 214009 h 1628747"/>
              <a:gd name="connsiteX11" fmla="*/ 496994 w 1187692"/>
              <a:gd name="connsiteY11" fmla="*/ 272375 h 1628747"/>
              <a:gd name="connsiteX12" fmla="*/ 487266 w 1187692"/>
              <a:gd name="connsiteY12" fmla="*/ 330741 h 1628747"/>
              <a:gd name="connsiteX13" fmla="*/ 399717 w 1187692"/>
              <a:gd name="connsiteY13" fmla="*/ 184826 h 1628747"/>
              <a:gd name="connsiteX14" fmla="*/ 428900 w 1187692"/>
              <a:gd name="connsiteY14" fmla="*/ 175098 h 1628747"/>
              <a:gd name="connsiteX15" fmla="*/ 496994 w 1187692"/>
              <a:gd name="connsiteY15" fmla="*/ 184826 h 1628747"/>
              <a:gd name="connsiteX16" fmla="*/ 526177 w 1187692"/>
              <a:gd name="connsiteY16" fmla="*/ 223736 h 1628747"/>
              <a:gd name="connsiteX17" fmla="*/ 555360 w 1187692"/>
              <a:gd name="connsiteY17" fmla="*/ 252919 h 1628747"/>
              <a:gd name="connsiteX18" fmla="*/ 613726 w 1187692"/>
              <a:gd name="connsiteY18" fmla="*/ 311285 h 1628747"/>
              <a:gd name="connsiteX19" fmla="*/ 623453 w 1187692"/>
              <a:gd name="connsiteY19" fmla="*/ 350196 h 1628747"/>
              <a:gd name="connsiteX20" fmla="*/ 642909 w 1187692"/>
              <a:gd name="connsiteY20" fmla="*/ 408562 h 1628747"/>
              <a:gd name="connsiteX21" fmla="*/ 613726 w 1187692"/>
              <a:gd name="connsiteY21" fmla="*/ 428017 h 1628747"/>
              <a:gd name="connsiteX22" fmla="*/ 535904 w 1187692"/>
              <a:gd name="connsiteY22" fmla="*/ 389107 h 1628747"/>
              <a:gd name="connsiteX23" fmla="*/ 565087 w 1187692"/>
              <a:gd name="connsiteY23" fmla="*/ 301558 h 1628747"/>
              <a:gd name="connsiteX24" fmla="*/ 594270 w 1187692"/>
              <a:gd name="connsiteY24" fmla="*/ 291830 h 1628747"/>
              <a:gd name="connsiteX25" fmla="*/ 672092 w 1187692"/>
              <a:gd name="connsiteY25" fmla="*/ 301558 h 1628747"/>
              <a:gd name="connsiteX26" fmla="*/ 720730 w 1187692"/>
              <a:gd name="connsiteY26" fmla="*/ 369651 h 1628747"/>
              <a:gd name="connsiteX27" fmla="*/ 730458 w 1187692"/>
              <a:gd name="connsiteY27" fmla="*/ 398834 h 1628747"/>
              <a:gd name="connsiteX28" fmla="*/ 749913 w 1187692"/>
              <a:gd name="connsiteY28" fmla="*/ 437745 h 1628747"/>
              <a:gd name="connsiteX29" fmla="*/ 759641 w 1187692"/>
              <a:gd name="connsiteY29" fmla="*/ 496111 h 1628747"/>
              <a:gd name="connsiteX30" fmla="*/ 769368 w 1187692"/>
              <a:gd name="connsiteY30" fmla="*/ 544749 h 1628747"/>
              <a:gd name="connsiteX31" fmla="*/ 759641 w 1187692"/>
              <a:gd name="connsiteY31" fmla="*/ 680936 h 1628747"/>
              <a:gd name="connsiteX32" fmla="*/ 701275 w 1187692"/>
              <a:gd name="connsiteY32" fmla="*/ 671209 h 1628747"/>
              <a:gd name="connsiteX33" fmla="*/ 691547 w 1187692"/>
              <a:gd name="connsiteY33" fmla="*/ 642026 h 1628747"/>
              <a:gd name="connsiteX34" fmla="*/ 681819 w 1187692"/>
              <a:gd name="connsiteY34" fmla="*/ 603115 h 1628747"/>
              <a:gd name="connsiteX35" fmla="*/ 652636 w 1187692"/>
              <a:gd name="connsiteY35" fmla="*/ 583660 h 1628747"/>
              <a:gd name="connsiteX36" fmla="*/ 672092 w 1187692"/>
              <a:gd name="connsiteY36" fmla="*/ 476656 h 1628747"/>
              <a:gd name="connsiteX37" fmla="*/ 779096 w 1187692"/>
              <a:gd name="connsiteY37" fmla="*/ 564204 h 1628747"/>
              <a:gd name="connsiteX38" fmla="*/ 818007 w 1187692"/>
              <a:gd name="connsiteY38" fmla="*/ 603115 h 1628747"/>
              <a:gd name="connsiteX39" fmla="*/ 808279 w 1187692"/>
              <a:gd name="connsiteY39" fmla="*/ 797668 h 1628747"/>
              <a:gd name="connsiteX40" fmla="*/ 740185 w 1187692"/>
              <a:gd name="connsiteY40" fmla="*/ 865762 h 1628747"/>
              <a:gd name="connsiteX41" fmla="*/ 662364 w 1187692"/>
              <a:gd name="connsiteY41" fmla="*/ 924128 h 1628747"/>
              <a:gd name="connsiteX42" fmla="*/ 574815 w 1187692"/>
              <a:gd name="connsiteY42" fmla="*/ 943583 h 1628747"/>
              <a:gd name="connsiteX43" fmla="*/ 545632 w 1187692"/>
              <a:gd name="connsiteY43" fmla="*/ 933856 h 1628747"/>
              <a:gd name="connsiteX44" fmla="*/ 565087 w 1187692"/>
              <a:gd name="connsiteY44" fmla="*/ 914400 h 1628747"/>
              <a:gd name="connsiteX45" fmla="*/ 594270 w 1187692"/>
              <a:gd name="connsiteY45" fmla="*/ 875490 h 1628747"/>
              <a:gd name="connsiteX46" fmla="*/ 623453 w 1187692"/>
              <a:gd name="connsiteY46" fmla="*/ 856034 h 1628747"/>
              <a:gd name="connsiteX47" fmla="*/ 642909 w 1187692"/>
              <a:gd name="connsiteY47" fmla="*/ 836579 h 1628747"/>
              <a:gd name="connsiteX48" fmla="*/ 808279 w 1187692"/>
              <a:gd name="connsiteY48" fmla="*/ 885217 h 1628747"/>
              <a:gd name="connsiteX49" fmla="*/ 827734 w 1187692"/>
              <a:gd name="connsiteY49" fmla="*/ 914400 h 1628747"/>
              <a:gd name="connsiteX50" fmla="*/ 827734 w 1187692"/>
              <a:gd name="connsiteY50" fmla="*/ 1060315 h 1628747"/>
              <a:gd name="connsiteX51" fmla="*/ 798551 w 1187692"/>
              <a:gd name="connsiteY51" fmla="*/ 1079770 h 1628747"/>
              <a:gd name="connsiteX52" fmla="*/ 779096 w 1187692"/>
              <a:gd name="connsiteY52" fmla="*/ 1108953 h 1628747"/>
              <a:gd name="connsiteX53" fmla="*/ 701275 w 1187692"/>
              <a:gd name="connsiteY53" fmla="*/ 1089498 h 1628747"/>
              <a:gd name="connsiteX54" fmla="*/ 740185 w 1187692"/>
              <a:gd name="connsiteY54" fmla="*/ 963039 h 1628747"/>
              <a:gd name="connsiteX55" fmla="*/ 847190 w 1187692"/>
              <a:gd name="connsiteY55" fmla="*/ 982494 h 1628747"/>
              <a:gd name="connsiteX56" fmla="*/ 915283 w 1187692"/>
              <a:gd name="connsiteY56" fmla="*/ 1070043 h 1628747"/>
              <a:gd name="connsiteX57" fmla="*/ 944466 w 1187692"/>
              <a:gd name="connsiteY57" fmla="*/ 1099226 h 1628747"/>
              <a:gd name="connsiteX58" fmla="*/ 925011 w 1187692"/>
              <a:gd name="connsiteY58" fmla="*/ 1254868 h 1628747"/>
              <a:gd name="connsiteX59" fmla="*/ 876373 w 1187692"/>
              <a:gd name="connsiteY59" fmla="*/ 1274324 h 1628747"/>
              <a:gd name="connsiteX60" fmla="*/ 818007 w 1187692"/>
              <a:gd name="connsiteY60" fmla="*/ 1322962 h 1628747"/>
              <a:gd name="connsiteX61" fmla="*/ 662364 w 1187692"/>
              <a:gd name="connsiteY61" fmla="*/ 1352145 h 1628747"/>
              <a:gd name="connsiteX62" fmla="*/ 526177 w 1187692"/>
              <a:gd name="connsiteY62" fmla="*/ 1381328 h 1628747"/>
              <a:gd name="connsiteX63" fmla="*/ 448356 w 1187692"/>
              <a:gd name="connsiteY63" fmla="*/ 1371600 h 1628747"/>
              <a:gd name="connsiteX64" fmla="*/ 477539 w 1187692"/>
              <a:gd name="connsiteY64" fmla="*/ 1128409 h 1628747"/>
              <a:gd name="connsiteX65" fmla="*/ 487266 w 1187692"/>
              <a:gd name="connsiteY65" fmla="*/ 1099226 h 1628747"/>
              <a:gd name="connsiteX66" fmla="*/ 594270 w 1187692"/>
              <a:gd name="connsiteY66" fmla="*/ 1089498 h 1628747"/>
              <a:gd name="connsiteX67" fmla="*/ 613726 w 1187692"/>
              <a:gd name="connsiteY67" fmla="*/ 1118681 h 1628747"/>
              <a:gd name="connsiteX68" fmla="*/ 623453 w 1187692"/>
              <a:gd name="connsiteY68" fmla="*/ 1147864 h 1628747"/>
              <a:gd name="connsiteX69" fmla="*/ 672092 w 1187692"/>
              <a:gd name="connsiteY69" fmla="*/ 1196502 h 1628747"/>
              <a:gd name="connsiteX70" fmla="*/ 681819 w 1187692"/>
              <a:gd name="connsiteY70" fmla="*/ 1225685 h 1628747"/>
              <a:gd name="connsiteX71" fmla="*/ 691547 w 1187692"/>
              <a:gd name="connsiteY71" fmla="*/ 1400783 h 1628747"/>
              <a:gd name="connsiteX72" fmla="*/ 642909 w 1187692"/>
              <a:gd name="connsiteY72" fmla="*/ 1420239 h 1628747"/>
              <a:gd name="connsiteX73" fmla="*/ 458083 w 1187692"/>
              <a:gd name="connsiteY73" fmla="*/ 1381328 h 1628747"/>
              <a:gd name="connsiteX74" fmla="*/ 448356 w 1187692"/>
              <a:gd name="connsiteY74" fmla="*/ 1352145 h 1628747"/>
              <a:gd name="connsiteX75" fmla="*/ 535904 w 1187692"/>
              <a:gd name="connsiteY75" fmla="*/ 1186775 h 1628747"/>
              <a:gd name="connsiteX76" fmla="*/ 565087 w 1187692"/>
              <a:gd name="connsiteY76" fmla="*/ 1196502 h 1628747"/>
              <a:gd name="connsiteX77" fmla="*/ 584543 w 1187692"/>
              <a:gd name="connsiteY77" fmla="*/ 1274324 h 1628747"/>
              <a:gd name="connsiteX78" fmla="*/ 574815 w 1187692"/>
              <a:gd name="connsiteY78" fmla="*/ 1420239 h 1628747"/>
              <a:gd name="connsiteX79" fmla="*/ 487266 w 1187692"/>
              <a:gd name="connsiteY79" fmla="*/ 1410511 h 1628747"/>
              <a:gd name="connsiteX80" fmla="*/ 467811 w 1187692"/>
              <a:gd name="connsiteY80" fmla="*/ 1352145 h 1628747"/>
              <a:gd name="connsiteX81" fmla="*/ 438628 w 1187692"/>
              <a:gd name="connsiteY81" fmla="*/ 1322962 h 1628747"/>
              <a:gd name="connsiteX82" fmla="*/ 438628 w 1187692"/>
              <a:gd name="connsiteY82" fmla="*/ 1254868 h 1628747"/>
              <a:gd name="connsiteX83" fmla="*/ 506721 w 1187692"/>
              <a:gd name="connsiteY83" fmla="*/ 1284051 h 1628747"/>
              <a:gd name="connsiteX84" fmla="*/ 496994 w 1187692"/>
              <a:gd name="connsiteY84" fmla="*/ 1429966 h 1628747"/>
              <a:gd name="connsiteX85" fmla="*/ 467811 w 1187692"/>
              <a:gd name="connsiteY85" fmla="*/ 1459149 h 1628747"/>
              <a:gd name="connsiteX86" fmla="*/ 370534 w 1187692"/>
              <a:gd name="connsiteY86" fmla="*/ 1449421 h 1628747"/>
              <a:gd name="connsiteX87" fmla="*/ 341351 w 1187692"/>
              <a:gd name="connsiteY87" fmla="*/ 1410511 h 1628747"/>
              <a:gd name="connsiteX88" fmla="*/ 331624 w 1187692"/>
              <a:gd name="connsiteY88" fmla="*/ 1293779 h 1628747"/>
              <a:gd name="connsiteX89" fmla="*/ 360807 w 1187692"/>
              <a:gd name="connsiteY89" fmla="*/ 1264596 h 1628747"/>
              <a:gd name="connsiteX90" fmla="*/ 409445 w 1187692"/>
              <a:gd name="connsiteY90" fmla="*/ 1254868 h 1628747"/>
              <a:gd name="connsiteX91" fmla="*/ 438628 w 1187692"/>
              <a:gd name="connsiteY91" fmla="*/ 1274324 h 1628747"/>
              <a:gd name="connsiteX92" fmla="*/ 428900 w 1187692"/>
              <a:gd name="connsiteY92" fmla="*/ 1391056 h 1628747"/>
              <a:gd name="connsiteX93" fmla="*/ 399717 w 1187692"/>
              <a:gd name="connsiteY93" fmla="*/ 1225685 h 1628747"/>
              <a:gd name="connsiteX94" fmla="*/ 389990 w 1187692"/>
              <a:gd name="connsiteY94" fmla="*/ 1196502 h 1628747"/>
              <a:gd name="connsiteX95" fmla="*/ 584543 w 1187692"/>
              <a:gd name="connsiteY95" fmla="*/ 1167319 h 1628747"/>
              <a:gd name="connsiteX96" fmla="*/ 594270 w 1187692"/>
              <a:gd name="connsiteY96" fmla="*/ 1196502 h 1628747"/>
              <a:gd name="connsiteX97" fmla="*/ 623453 w 1187692"/>
              <a:gd name="connsiteY97" fmla="*/ 1225685 h 1628747"/>
              <a:gd name="connsiteX98" fmla="*/ 603998 w 1187692"/>
              <a:gd name="connsiteY98" fmla="*/ 1400783 h 1628747"/>
              <a:gd name="connsiteX99" fmla="*/ 545632 w 1187692"/>
              <a:gd name="connsiteY99" fmla="*/ 1391056 h 1628747"/>
              <a:gd name="connsiteX100" fmla="*/ 526177 w 1187692"/>
              <a:gd name="connsiteY100" fmla="*/ 1342417 h 1628747"/>
              <a:gd name="connsiteX101" fmla="*/ 506721 w 1187692"/>
              <a:gd name="connsiteY101" fmla="*/ 1303507 h 1628747"/>
              <a:gd name="connsiteX102" fmla="*/ 516449 w 1187692"/>
              <a:gd name="connsiteY102" fmla="*/ 1206230 h 1628747"/>
              <a:gd name="connsiteX103" fmla="*/ 555360 w 1187692"/>
              <a:gd name="connsiteY103" fmla="*/ 1186775 h 1628747"/>
              <a:gd name="connsiteX104" fmla="*/ 711002 w 1187692"/>
              <a:gd name="connsiteY104" fmla="*/ 1196502 h 1628747"/>
              <a:gd name="connsiteX105" fmla="*/ 749913 w 1187692"/>
              <a:gd name="connsiteY105" fmla="*/ 1274324 h 1628747"/>
              <a:gd name="connsiteX106" fmla="*/ 779096 w 1187692"/>
              <a:gd name="connsiteY106" fmla="*/ 1352145 h 1628747"/>
              <a:gd name="connsiteX107" fmla="*/ 642909 w 1187692"/>
              <a:gd name="connsiteY107" fmla="*/ 1410511 h 1628747"/>
              <a:gd name="connsiteX108" fmla="*/ 574815 w 1187692"/>
              <a:gd name="connsiteY108" fmla="*/ 1342417 h 1628747"/>
              <a:gd name="connsiteX109" fmla="*/ 565087 w 1187692"/>
              <a:gd name="connsiteY109" fmla="*/ 1303507 h 1628747"/>
              <a:gd name="connsiteX110" fmla="*/ 535904 w 1187692"/>
              <a:gd name="connsiteY110" fmla="*/ 1274324 h 1628747"/>
              <a:gd name="connsiteX111" fmla="*/ 487266 w 1187692"/>
              <a:gd name="connsiteY111" fmla="*/ 1196502 h 1628747"/>
              <a:gd name="connsiteX112" fmla="*/ 516449 w 1187692"/>
              <a:gd name="connsiteY112" fmla="*/ 1186775 h 1628747"/>
              <a:gd name="connsiteX113" fmla="*/ 545632 w 1187692"/>
              <a:gd name="connsiteY113" fmla="*/ 1167319 h 1628747"/>
              <a:gd name="connsiteX114" fmla="*/ 642909 w 1187692"/>
              <a:gd name="connsiteY114" fmla="*/ 1177047 h 1628747"/>
              <a:gd name="connsiteX115" fmla="*/ 672092 w 1187692"/>
              <a:gd name="connsiteY115" fmla="*/ 1186775 h 1628747"/>
              <a:gd name="connsiteX116" fmla="*/ 681819 w 1187692"/>
              <a:gd name="connsiteY116" fmla="*/ 1215958 h 1628747"/>
              <a:gd name="connsiteX117" fmla="*/ 691547 w 1187692"/>
              <a:gd name="connsiteY117" fmla="*/ 1264596 h 1628747"/>
              <a:gd name="connsiteX118" fmla="*/ 681819 w 1187692"/>
              <a:gd name="connsiteY118" fmla="*/ 1410511 h 1628747"/>
              <a:gd name="connsiteX119" fmla="*/ 652636 w 1187692"/>
              <a:gd name="connsiteY119" fmla="*/ 1420239 h 1628747"/>
              <a:gd name="connsiteX120" fmla="*/ 292713 w 1187692"/>
              <a:gd name="connsiteY120" fmla="*/ 1391056 h 1628747"/>
              <a:gd name="connsiteX121" fmla="*/ 263530 w 1187692"/>
              <a:gd name="connsiteY121" fmla="*/ 1342417 h 1628747"/>
              <a:gd name="connsiteX122" fmla="*/ 438628 w 1187692"/>
              <a:gd name="connsiteY122" fmla="*/ 1254868 h 1628747"/>
              <a:gd name="connsiteX123" fmla="*/ 535904 w 1187692"/>
              <a:gd name="connsiteY123" fmla="*/ 1264596 h 1628747"/>
              <a:gd name="connsiteX124" fmla="*/ 545632 w 1187692"/>
              <a:gd name="connsiteY124" fmla="*/ 1293779 h 1628747"/>
              <a:gd name="connsiteX125" fmla="*/ 506721 w 1187692"/>
              <a:gd name="connsiteY125" fmla="*/ 1361873 h 1628747"/>
              <a:gd name="connsiteX126" fmla="*/ 370534 w 1187692"/>
              <a:gd name="connsiteY126" fmla="*/ 1322962 h 1628747"/>
              <a:gd name="connsiteX127" fmla="*/ 360807 w 1187692"/>
              <a:gd name="connsiteY127" fmla="*/ 1284051 h 1628747"/>
              <a:gd name="connsiteX128" fmla="*/ 370534 w 1187692"/>
              <a:gd name="connsiteY128" fmla="*/ 1167319 h 1628747"/>
              <a:gd name="connsiteX129" fmla="*/ 496994 w 1187692"/>
              <a:gd name="connsiteY129" fmla="*/ 1186775 h 1628747"/>
              <a:gd name="connsiteX130" fmla="*/ 535904 w 1187692"/>
              <a:gd name="connsiteY130" fmla="*/ 1196502 h 1628747"/>
              <a:gd name="connsiteX131" fmla="*/ 565087 w 1187692"/>
              <a:gd name="connsiteY131" fmla="*/ 1215958 h 1628747"/>
              <a:gd name="connsiteX132" fmla="*/ 574815 w 1187692"/>
              <a:gd name="connsiteY132" fmla="*/ 1245141 h 1628747"/>
              <a:gd name="connsiteX133" fmla="*/ 535904 w 1187692"/>
              <a:gd name="connsiteY133" fmla="*/ 1459149 h 1628747"/>
              <a:gd name="connsiteX134" fmla="*/ 487266 w 1187692"/>
              <a:gd name="connsiteY134" fmla="*/ 1439694 h 1628747"/>
              <a:gd name="connsiteX135" fmla="*/ 487266 w 1187692"/>
              <a:gd name="connsiteY135" fmla="*/ 1254868 h 1628747"/>
              <a:gd name="connsiteX136" fmla="*/ 496994 w 1187692"/>
              <a:gd name="connsiteY136" fmla="*/ 1342417 h 1628747"/>
              <a:gd name="connsiteX137" fmla="*/ 467811 w 1187692"/>
              <a:gd name="connsiteY137" fmla="*/ 1332690 h 1628747"/>
              <a:gd name="connsiteX138" fmla="*/ 506721 w 1187692"/>
              <a:gd name="connsiteY138" fmla="*/ 1225685 h 1628747"/>
              <a:gd name="connsiteX139" fmla="*/ 526177 w 1187692"/>
              <a:gd name="connsiteY139" fmla="*/ 1245141 h 1628747"/>
              <a:gd name="connsiteX140" fmla="*/ 516449 w 1187692"/>
              <a:gd name="connsiteY140" fmla="*/ 1332690 h 1628747"/>
              <a:gd name="connsiteX141" fmla="*/ 526177 w 1187692"/>
              <a:gd name="connsiteY141" fmla="*/ 1118681 h 1628747"/>
              <a:gd name="connsiteX142" fmla="*/ 555360 w 1187692"/>
              <a:gd name="connsiteY142" fmla="*/ 1099226 h 1628747"/>
              <a:gd name="connsiteX143" fmla="*/ 565087 w 1187692"/>
              <a:gd name="connsiteY143" fmla="*/ 1332690 h 1628747"/>
              <a:gd name="connsiteX144" fmla="*/ 584543 w 1187692"/>
              <a:gd name="connsiteY144" fmla="*/ 1274324 h 1628747"/>
              <a:gd name="connsiteX145" fmla="*/ 603998 w 1187692"/>
              <a:gd name="connsiteY145" fmla="*/ 1225685 h 1628747"/>
              <a:gd name="connsiteX146" fmla="*/ 623453 w 1187692"/>
              <a:gd name="connsiteY146" fmla="*/ 1196502 h 1628747"/>
              <a:gd name="connsiteX147" fmla="*/ 662364 w 1187692"/>
              <a:gd name="connsiteY147" fmla="*/ 1138136 h 1628747"/>
              <a:gd name="connsiteX148" fmla="*/ 711002 w 1187692"/>
              <a:gd name="connsiteY148" fmla="*/ 1128409 h 1628747"/>
              <a:gd name="connsiteX149" fmla="*/ 740185 w 1187692"/>
              <a:gd name="connsiteY149" fmla="*/ 1147864 h 1628747"/>
              <a:gd name="connsiteX150" fmla="*/ 759641 w 1187692"/>
              <a:gd name="connsiteY150" fmla="*/ 1108953 h 1628747"/>
              <a:gd name="connsiteX151" fmla="*/ 779096 w 1187692"/>
              <a:gd name="connsiteY151" fmla="*/ 1128409 h 1628747"/>
              <a:gd name="connsiteX152" fmla="*/ 691547 w 1187692"/>
              <a:gd name="connsiteY152" fmla="*/ 1147864 h 1628747"/>
              <a:gd name="connsiteX153" fmla="*/ 701275 w 1187692"/>
              <a:gd name="connsiteY153" fmla="*/ 1040860 h 1628747"/>
              <a:gd name="connsiteX154" fmla="*/ 749913 w 1187692"/>
              <a:gd name="connsiteY154" fmla="*/ 963039 h 1628747"/>
              <a:gd name="connsiteX155" fmla="*/ 788824 w 1187692"/>
              <a:gd name="connsiteY155" fmla="*/ 1001949 h 1628747"/>
              <a:gd name="connsiteX156" fmla="*/ 788824 w 1187692"/>
              <a:gd name="connsiteY156" fmla="*/ 1235413 h 1628747"/>
              <a:gd name="connsiteX157" fmla="*/ 565087 w 1187692"/>
              <a:gd name="connsiteY157" fmla="*/ 1206230 h 1628747"/>
              <a:gd name="connsiteX158" fmla="*/ 535904 w 1187692"/>
              <a:gd name="connsiteY158" fmla="*/ 1186775 h 1628747"/>
              <a:gd name="connsiteX159" fmla="*/ 545632 w 1187692"/>
              <a:gd name="connsiteY159" fmla="*/ 1021404 h 1628747"/>
              <a:gd name="connsiteX160" fmla="*/ 603998 w 1187692"/>
              <a:gd name="connsiteY160" fmla="*/ 1001949 h 1628747"/>
              <a:gd name="connsiteX161" fmla="*/ 818007 w 1187692"/>
              <a:gd name="connsiteY161" fmla="*/ 1040860 h 1628747"/>
              <a:gd name="connsiteX162" fmla="*/ 847190 w 1187692"/>
              <a:gd name="connsiteY162" fmla="*/ 1050587 h 1628747"/>
              <a:gd name="connsiteX163" fmla="*/ 895828 w 1187692"/>
              <a:gd name="connsiteY163" fmla="*/ 1079770 h 1628747"/>
              <a:gd name="connsiteX164" fmla="*/ 886100 w 1187692"/>
              <a:gd name="connsiteY164" fmla="*/ 1264596 h 1628747"/>
              <a:gd name="connsiteX165" fmla="*/ 856917 w 1187692"/>
              <a:gd name="connsiteY165" fmla="*/ 1293779 h 1628747"/>
              <a:gd name="connsiteX166" fmla="*/ 720730 w 1187692"/>
              <a:gd name="connsiteY166" fmla="*/ 1371600 h 1628747"/>
              <a:gd name="connsiteX167" fmla="*/ 681819 w 1187692"/>
              <a:gd name="connsiteY167" fmla="*/ 1400783 h 1628747"/>
              <a:gd name="connsiteX168" fmla="*/ 652636 w 1187692"/>
              <a:gd name="connsiteY168" fmla="*/ 1410511 h 1628747"/>
              <a:gd name="connsiteX169" fmla="*/ 526177 w 1187692"/>
              <a:gd name="connsiteY169" fmla="*/ 1439694 h 1628747"/>
              <a:gd name="connsiteX170" fmla="*/ 496994 w 1187692"/>
              <a:gd name="connsiteY170" fmla="*/ 1429966 h 1628747"/>
              <a:gd name="connsiteX171" fmla="*/ 458083 w 1187692"/>
              <a:gd name="connsiteY171" fmla="*/ 1303507 h 1628747"/>
              <a:gd name="connsiteX172" fmla="*/ 438628 w 1187692"/>
              <a:gd name="connsiteY172" fmla="*/ 1235413 h 1628747"/>
              <a:gd name="connsiteX173" fmla="*/ 477539 w 1187692"/>
              <a:gd name="connsiteY173" fmla="*/ 1060315 h 1628747"/>
              <a:gd name="connsiteX174" fmla="*/ 506721 w 1187692"/>
              <a:gd name="connsiteY174" fmla="*/ 1040860 h 1628747"/>
              <a:gd name="connsiteX175" fmla="*/ 672092 w 1187692"/>
              <a:gd name="connsiteY175" fmla="*/ 1060315 h 1628747"/>
              <a:gd name="connsiteX176" fmla="*/ 701275 w 1187692"/>
              <a:gd name="connsiteY176" fmla="*/ 1070043 h 1628747"/>
              <a:gd name="connsiteX177" fmla="*/ 759641 w 1187692"/>
              <a:gd name="connsiteY177" fmla="*/ 1108953 h 1628747"/>
              <a:gd name="connsiteX178" fmla="*/ 769368 w 1187692"/>
              <a:gd name="connsiteY178" fmla="*/ 1138136 h 1628747"/>
              <a:gd name="connsiteX179" fmla="*/ 565087 w 1187692"/>
              <a:gd name="connsiteY179" fmla="*/ 1352145 h 1628747"/>
              <a:gd name="connsiteX180" fmla="*/ 516449 w 1187692"/>
              <a:gd name="connsiteY180" fmla="*/ 1245141 h 1628747"/>
              <a:gd name="connsiteX181" fmla="*/ 487266 w 1187692"/>
              <a:gd name="connsiteY181" fmla="*/ 1186775 h 1628747"/>
              <a:gd name="connsiteX182" fmla="*/ 506721 w 1187692"/>
              <a:gd name="connsiteY182" fmla="*/ 1079770 h 1628747"/>
              <a:gd name="connsiteX183" fmla="*/ 555360 w 1187692"/>
              <a:gd name="connsiteY183" fmla="*/ 1070043 h 1628747"/>
              <a:gd name="connsiteX184" fmla="*/ 623453 w 1187692"/>
              <a:gd name="connsiteY184" fmla="*/ 1050587 h 1628747"/>
              <a:gd name="connsiteX185" fmla="*/ 769368 w 1187692"/>
              <a:gd name="connsiteY185" fmla="*/ 1138136 h 1628747"/>
              <a:gd name="connsiteX186" fmla="*/ 788824 w 1187692"/>
              <a:gd name="connsiteY186" fmla="*/ 1167319 h 1628747"/>
              <a:gd name="connsiteX187" fmla="*/ 818007 w 1187692"/>
              <a:gd name="connsiteY187" fmla="*/ 1070043 h 1628747"/>
              <a:gd name="connsiteX188" fmla="*/ 837462 w 1187692"/>
              <a:gd name="connsiteY188" fmla="*/ 1040860 h 1628747"/>
              <a:gd name="connsiteX189" fmla="*/ 1100109 w 1187692"/>
              <a:gd name="connsiteY189" fmla="*/ 992221 h 1628747"/>
              <a:gd name="connsiteX190" fmla="*/ 1168202 w 1187692"/>
              <a:gd name="connsiteY190" fmla="*/ 1001949 h 1628747"/>
              <a:gd name="connsiteX191" fmla="*/ 1187658 w 1187692"/>
              <a:gd name="connsiteY191" fmla="*/ 1040860 h 1628747"/>
              <a:gd name="connsiteX192" fmla="*/ 1158475 w 1187692"/>
              <a:gd name="connsiteY192" fmla="*/ 1235413 h 1628747"/>
              <a:gd name="connsiteX193" fmla="*/ 1041743 w 1187692"/>
              <a:gd name="connsiteY193" fmla="*/ 1284051 h 1628747"/>
              <a:gd name="connsiteX194" fmla="*/ 944466 w 1187692"/>
              <a:gd name="connsiteY194" fmla="*/ 1264596 h 1628747"/>
              <a:gd name="connsiteX195" fmla="*/ 905556 w 1187692"/>
              <a:gd name="connsiteY195" fmla="*/ 1186775 h 1628747"/>
              <a:gd name="connsiteX196" fmla="*/ 886100 w 1187692"/>
              <a:gd name="connsiteY196" fmla="*/ 1138136 h 1628747"/>
              <a:gd name="connsiteX197" fmla="*/ 876373 w 1187692"/>
              <a:gd name="connsiteY197" fmla="*/ 1070043 h 1628747"/>
              <a:gd name="connsiteX198" fmla="*/ 905556 w 1187692"/>
              <a:gd name="connsiteY198" fmla="*/ 807396 h 1628747"/>
              <a:gd name="connsiteX199" fmla="*/ 886100 w 1187692"/>
              <a:gd name="connsiteY199" fmla="*/ 972766 h 1628747"/>
              <a:gd name="connsiteX200" fmla="*/ 740185 w 1187692"/>
              <a:gd name="connsiteY200" fmla="*/ 1186775 h 1628747"/>
              <a:gd name="connsiteX201" fmla="*/ 681819 w 1187692"/>
              <a:gd name="connsiteY201" fmla="*/ 1254868 h 1628747"/>
              <a:gd name="connsiteX202" fmla="*/ 642909 w 1187692"/>
              <a:gd name="connsiteY202" fmla="*/ 1264596 h 1628747"/>
              <a:gd name="connsiteX203" fmla="*/ 594270 w 1187692"/>
              <a:gd name="connsiteY203" fmla="*/ 797668 h 1628747"/>
              <a:gd name="connsiteX204" fmla="*/ 691547 w 1187692"/>
              <a:gd name="connsiteY204" fmla="*/ 700392 h 1628747"/>
              <a:gd name="connsiteX205" fmla="*/ 711002 w 1187692"/>
              <a:gd name="connsiteY205" fmla="*/ 729575 h 1628747"/>
              <a:gd name="connsiteX206" fmla="*/ 711002 w 1187692"/>
              <a:gd name="connsiteY206" fmla="*/ 1147864 h 1628747"/>
              <a:gd name="connsiteX207" fmla="*/ 662364 w 1187692"/>
              <a:gd name="connsiteY207" fmla="*/ 1118681 h 1628747"/>
              <a:gd name="connsiteX208" fmla="*/ 681819 w 1187692"/>
              <a:gd name="connsiteY208" fmla="*/ 749030 h 1628747"/>
              <a:gd name="connsiteX209" fmla="*/ 769368 w 1187692"/>
              <a:gd name="connsiteY209" fmla="*/ 661481 h 1628747"/>
              <a:gd name="connsiteX210" fmla="*/ 818007 w 1187692"/>
              <a:gd name="connsiteY210" fmla="*/ 651753 h 1628747"/>
              <a:gd name="connsiteX211" fmla="*/ 895828 w 1187692"/>
              <a:gd name="connsiteY211" fmla="*/ 661481 h 1628747"/>
              <a:gd name="connsiteX212" fmla="*/ 837462 w 1187692"/>
              <a:gd name="connsiteY212" fmla="*/ 943583 h 1628747"/>
              <a:gd name="connsiteX213" fmla="*/ 818007 w 1187692"/>
              <a:gd name="connsiteY213" fmla="*/ 963039 h 1628747"/>
              <a:gd name="connsiteX214" fmla="*/ 769368 w 1187692"/>
              <a:gd name="connsiteY214" fmla="*/ 943583 h 1628747"/>
              <a:gd name="connsiteX215" fmla="*/ 759641 w 1187692"/>
              <a:gd name="connsiteY215" fmla="*/ 894945 h 1628747"/>
              <a:gd name="connsiteX216" fmla="*/ 740185 w 1187692"/>
              <a:gd name="connsiteY216" fmla="*/ 817124 h 1628747"/>
              <a:gd name="connsiteX217" fmla="*/ 730458 w 1187692"/>
              <a:gd name="connsiteY217" fmla="*/ 622570 h 1628747"/>
              <a:gd name="connsiteX218" fmla="*/ 701275 w 1187692"/>
              <a:gd name="connsiteY218" fmla="*/ 690664 h 1628747"/>
              <a:gd name="connsiteX219" fmla="*/ 691547 w 1187692"/>
              <a:gd name="connsiteY219" fmla="*/ 749030 h 1628747"/>
              <a:gd name="connsiteX220" fmla="*/ 672092 w 1187692"/>
              <a:gd name="connsiteY220" fmla="*/ 719847 h 1628747"/>
              <a:gd name="connsiteX221" fmla="*/ 711002 w 1187692"/>
              <a:gd name="connsiteY221" fmla="*/ 622570 h 1628747"/>
              <a:gd name="connsiteX222" fmla="*/ 720730 w 1187692"/>
              <a:gd name="connsiteY222" fmla="*/ 573932 h 1628747"/>
              <a:gd name="connsiteX223" fmla="*/ 730458 w 1187692"/>
              <a:gd name="connsiteY223" fmla="*/ 535021 h 1628747"/>
              <a:gd name="connsiteX224" fmla="*/ 769368 w 1187692"/>
              <a:gd name="connsiteY224" fmla="*/ 583660 h 1628747"/>
              <a:gd name="connsiteX225" fmla="*/ 779096 w 1187692"/>
              <a:gd name="connsiteY225" fmla="*/ 554477 h 1628747"/>
              <a:gd name="connsiteX226" fmla="*/ 720730 w 1187692"/>
              <a:gd name="connsiteY226" fmla="*/ 544749 h 1628747"/>
              <a:gd name="connsiteX227" fmla="*/ 711002 w 1187692"/>
              <a:gd name="connsiteY227" fmla="*/ 583660 h 1628747"/>
              <a:gd name="connsiteX228" fmla="*/ 720730 w 1187692"/>
              <a:gd name="connsiteY228" fmla="*/ 700392 h 1628747"/>
              <a:gd name="connsiteX229" fmla="*/ 711002 w 1187692"/>
              <a:gd name="connsiteY229" fmla="*/ 389107 h 1628747"/>
              <a:gd name="connsiteX230" fmla="*/ 691547 w 1187692"/>
              <a:gd name="connsiteY230" fmla="*/ 622570 h 1628747"/>
              <a:gd name="connsiteX231" fmla="*/ 681819 w 1187692"/>
              <a:gd name="connsiteY231" fmla="*/ 564204 h 1628747"/>
              <a:gd name="connsiteX232" fmla="*/ 623453 w 1187692"/>
              <a:gd name="connsiteY232" fmla="*/ 398834 h 1628747"/>
              <a:gd name="connsiteX233" fmla="*/ 642909 w 1187692"/>
              <a:gd name="connsiteY233" fmla="*/ 690664 h 1628747"/>
              <a:gd name="connsiteX234" fmla="*/ 652636 w 1187692"/>
              <a:gd name="connsiteY234" fmla="*/ 749030 h 1628747"/>
              <a:gd name="connsiteX235" fmla="*/ 691547 w 1187692"/>
              <a:gd name="connsiteY235" fmla="*/ 554477 h 1628747"/>
              <a:gd name="connsiteX236" fmla="*/ 711002 w 1187692"/>
              <a:gd name="connsiteY236" fmla="*/ 680936 h 1628747"/>
              <a:gd name="connsiteX237" fmla="*/ 720730 w 1187692"/>
              <a:gd name="connsiteY237" fmla="*/ 758758 h 1628747"/>
              <a:gd name="connsiteX238" fmla="*/ 681819 w 1187692"/>
              <a:gd name="connsiteY238" fmla="*/ 496111 h 1628747"/>
              <a:gd name="connsiteX239" fmla="*/ 672092 w 1187692"/>
              <a:gd name="connsiteY239" fmla="*/ 457200 h 1628747"/>
              <a:gd name="connsiteX240" fmla="*/ 662364 w 1187692"/>
              <a:gd name="connsiteY240" fmla="*/ 398834 h 1628747"/>
              <a:gd name="connsiteX241" fmla="*/ 642909 w 1187692"/>
              <a:gd name="connsiteY241" fmla="*/ 369651 h 1628747"/>
              <a:gd name="connsiteX242" fmla="*/ 623453 w 1187692"/>
              <a:gd name="connsiteY242" fmla="*/ 466928 h 1628747"/>
              <a:gd name="connsiteX243" fmla="*/ 633181 w 1187692"/>
              <a:gd name="connsiteY243" fmla="*/ 505839 h 1628747"/>
              <a:gd name="connsiteX244" fmla="*/ 652636 w 1187692"/>
              <a:gd name="connsiteY244" fmla="*/ 632298 h 1628747"/>
              <a:gd name="connsiteX245" fmla="*/ 691547 w 1187692"/>
              <a:gd name="connsiteY245" fmla="*/ 1021404 h 1628747"/>
              <a:gd name="connsiteX246" fmla="*/ 711002 w 1187692"/>
              <a:gd name="connsiteY246" fmla="*/ 982494 h 1628747"/>
              <a:gd name="connsiteX247" fmla="*/ 701275 w 1187692"/>
              <a:gd name="connsiteY247" fmla="*/ 1021404 h 1628747"/>
              <a:gd name="connsiteX248" fmla="*/ 681819 w 1187692"/>
              <a:gd name="connsiteY248" fmla="*/ 1225685 h 1628747"/>
              <a:gd name="connsiteX249" fmla="*/ 672092 w 1187692"/>
              <a:gd name="connsiteY249" fmla="*/ 1361873 h 1628747"/>
              <a:gd name="connsiteX250" fmla="*/ 691547 w 1187692"/>
              <a:gd name="connsiteY250" fmla="*/ 1293779 h 1628747"/>
              <a:gd name="connsiteX251" fmla="*/ 701275 w 1187692"/>
              <a:gd name="connsiteY251" fmla="*/ 1245141 h 1628747"/>
              <a:gd name="connsiteX252" fmla="*/ 730458 w 1187692"/>
              <a:gd name="connsiteY252" fmla="*/ 1186775 h 1628747"/>
              <a:gd name="connsiteX253" fmla="*/ 769368 w 1187692"/>
              <a:gd name="connsiteY253" fmla="*/ 1050587 h 1628747"/>
              <a:gd name="connsiteX254" fmla="*/ 779096 w 1187692"/>
              <a:gd name="connsiteY254" fmla="*/ 1001949 h 1628747"/>
              <a:gd name="connsiteX255" fmla="*/ 769368 w 1187692"/>
              <a:gd name="connsiteY255" fmla="*/ 1050587 h 1628747"/>
              <a:gd name="connsiteX256" fmla="*/ 759641 w 1187692"/>
              <a:gd name="connsiteY256" fmla="*/ 1138136 h 1628747"/>
              <a:gd name="connsiteX257" fmla="*/ 749913 w 1187692"/>
              <a:gd name="connsiteY257" fmla="*/ 1089498 h 1628747"/>
              <a:gd name="connsiteX258" fmla="*/ 730458 w 1187692"/>
              <a:gd name="connsiteY258" fmla="*/ 1138136 h 1628747"/>
              <a:gd name="connsiteX259" fmla="*/ 691547 w 1187692"/>
              <a:gd name="connsiteY259" fmla="*/ 1177047 h 1628747"/>
              <a:gd name="connsiteX260" fmla="*/ 633181 w 1187692"/>
              <a:gd name="connsiteY260" fmla="*/ 1245141 h 1628747"/>
              <a:gd name="connsiteX261" fmla="*/ 623453 w 1187692"/>
              <a:gd name="connsiteY261" fmla="*/ 1206230 h 1628747"/>
              <a:gd name="connsiteX262" fmla="*/ 613726 w 1187692"/>
              <a:gd name="connsiteY262" fmla="*/ 992221 h 1628747"/>
              <a:gd name="connsiteX263" fmla="*/ 545632 w 1187692"/>
              <a:gd name="connsiteY263" fmla="*/ 1021404 h 1628747"/>
              <a:gd name="connsiteX264" fmla="*/ 506721 w 1187692"/>
              <a:gd name="connsiteY264" fmla="*/ 1079770 h 1628747"/>
              <a:gd name="connsiteX265" fmla="*/ 458083 w 1187692"/>
              <a:gd name="connsiteY265" fmla="*/ 1167319 h 1628747"/>
              <a:gd name="connsiteX266" fmla="*/ 438628 w 1187692"/>
              <a:gd name="connsiteY266" fmla="*/ 1138136 h 1628747"/>
              <a:gd name="connsiteX267" fmla="*/ 448356 w 1187692"/>
              <a:gd name="connsiteY267" fmla="*/ 1108953 h 1628747"/>
              <a:gd name="connsiteX268" fmla="*/ 360807 w 1187692"/>
              <a:gd name="connsiteY268" fmla="*/ 1254868 h 1628747"/>
              <a:gd name="connsiteX269" fmla="*/ 351079 w 1187692"/>
              <a:gd name="connsiteY269" fmla="*/ 1293779 h 1628747"/>
              <a:gd name="connsiteX270" fmla="*/ 321896 w 1187692"/>
              <a:gd name="connsiteY270" fmla="*/ 1303507 h 1628747"/>
              <a:gd name="connsiteX271" fmla="*/ 331624 w 1187692"/>
              <a:gd name="connsiteY271" fmla="*/ 1215958 h 1628747"/>
              <a:gd name="connsiteX272" fmla="*/ 370534 w 1187692"/>
              <a:gd name="connsiteY272" fmla="*/ 1147864 h 1628747"/>
              <a:gd name="connsiteX273" fmla="*/ 389990 w 1187692"/>
              <a:gd name="connsiteY273" fmla="*/ 1070043 h 1628747"/>
              <a:gd name="connsiteX274" fmla="*/ 399717 w 1187692"/>
              <a:gd name="connsiteY274" fmla="*/ 1118681 h 1628747"/>
              <a:gd name="connsiteX275" fmla="*/ 389990 w 1187692"/>
              <a:gd name="connsiteY275" fmla="*/ 1157592 h 1628747"/>
              <a:gd name="connsiteX276" fmla="*/ 360807 w 1187692"/>
              <a:gd name="connsiteY276" fmla="*/ 1293779 h 1628747"/>
              <a:gd name="connsiteX277" fmla="*/ 370534 w 1187692"/>
              <a:gd name="connsiteY277" fmla="*/ 1410511 h 1628747"/>
              <a:gd name="connsiteX278" fmla="*/ 487266 w 1187692"/>
              <a:gd name="connsiteY278" fmla="*/ 1400783 h 1628747"/>
              <a:gd name="connsiteX279" fmla="*/ 555360 w 1187692"/>
              <a:gd name="connsiteY279" fmla="*/ 1332690 h 1628747"/>
              <a:gd name="connsiteX280" fmla="*/ 574815 w 1187692"/>
              <a:gd name="connsiteY280" fmla="*/ 1284051 h 1628747"/>
              <a:gd name="connsiteX281" fmla="*/ 623453 w 1187692"/>
              <a:gd name="connsiteY281" fmla="*/ 1196502 h 1628747"/>
              <a:gd name="connsiteX282" fmla="*/ 652636 w 1187692"/>
              <a:gd name="connsiteY282" fmla="*/ 1108953 h 1628747"/>
              <a:gd name="connsiteX283" fmla="*/ 642909 w 1187692"/>
              <a:gd name="connsiteY283" fmla="*/ 1186775 h 1628747"/>
              <a:gd name="connsiteX284" fmla="*/ 749913 w 1187692"/>
              <a:gd name="connsiteY284" fmla="*/ 1079770 h 1628747"/>
              <a:gd name="connsiteX285" fmla="*/ 769368 w 1187692"/>
              <a:gd name="connsiteY285" fmla="*/ 1021404 h 1628747"/>
              <a:gd name="connsiteX286" fmla="*/ 798551 w 1187692"/>
              <a:gd name="connsiteY286" fmla="*/ 894945 h 1628747"/>
              <a:gd name="connsiteX287" fmla="*/ 818007 w 1187692"/>
              <a:gd name="connsiteY287" fmla="*/ 875490 h 1628747"/>
              <a:gd name="connsiteX288" fmla="*/ 837462 w 1187692"/>
              <a:gd name="connsiteY288" fmla="*/ 1196502 h 1628747"/>
              <a:gd name="connsiteX289" fmla="*/ 818007 w 1187692"/>
              <a:gd name="connsiteY289" fmla="*/ 544749 h 1628747"/>
              <a:gd name="connsiteX290" fmla="*/ 769368 w 1187692"/>
              <a:gd name="connsiteY290" fmla="*/ 525294 h 1628747"/>
              <a:gd name="connsiteX291" fmla="*/ 730458 w 1187692"/>
              <a:gd name="connsiteY291" fmla="*/ 408562 h 1628747"/>
              <a:gd name="connsiteX292" fmla="*/ 701275 w 1187692"/>
              <a:gd name="connsiteY292" fmla="*/ 340468 h 1628747"/>
              <a:gd name="connsiteX293" fmla="*/ 681819 w 1187692"/>
              <a:gd name="connsiteY293" fmla="*/ 321013 h 1628747"/>
              <a:gd name="connsiteX294" fmla="*/ 672092 w 1187692"/>
              <a:gd name="connsiteY294" fmla="*/ 282102 h 1628747"/>
              <a:gd name="connsiteX295" fmla="*/ 652636 w 1187692"/>
              <a:gd name="connsiteY295" fmla="*/ 262647 h 1628747"/>
              <a:gd name="connsiteX296" fmla="*/ 565087 w 1187692"/>
              <a:gd name="connsiteY296" fmla="*/ 184826 h 1628747"/>
              <a:gd name="connsiteX297" fmla="*/ 516449 w 1187692"/>
              <a:gd name="connsiteY297" fmla="*/ 165370 h 1628747"/>
              <a:gd name="connsiteX298" fmla="*/ 487266 w 1187692"/>
              <a:gd name="connsiteY298" fmla="*/ 155643 h 1628747"/>
              <a:gd name="connsiteX299" fmla="*/ 438628 w 1187692"/>
              <a:gd name="connsiteY299" fmla="*/ 126460 h 1628747"/>
              <a:gd name="connsiteX300" fmla="*/ 419173 w 1187692"/>
              <a:gd name="connsiteY300" fmla="*/ 107004 h 1628747"/>
              <a:gd name="connsiteX301" fmla="*/ 341351 w 1187692"/>
              <a:gd name="connsiteY301" fmla="*/ 87549 h 1628747"/>
              <a:gd name="connsiteX302" fmla="*/ 107887 w 1187692"/>
              <a:gd name="connsiteY302" fmla="*/ 77821 h 1628747"/>
              <a:gd name="connsiteX303" fmla="*/ 68977 w 1187692"/>
              <a:gd name="connsiteY303" fmla="*/ 116732 h 1628747"/>
              <a:gd name="connsiteX304" fmla="*/ 30066 w 1187692"/>
              <a:gd name="connsiteY304" fmla="*/ 136187 h 1628747"/>
              <a:gd name="connsiteX305" fmla="*/ 20339 w 1187692"/>
              <a:gd name="connsiteY305" fmla="*/ 165370 h 1628747"/>
              <a:gd name="connsiteX306" fmla="*/ 883 w 1187692"/>
              <a:gd name="connsiteY306" fmla="*/ 194553 h 1628747"/>
              <a:gd name="connsiteX307" fmla="*/ 39794 w 1187692"/>
              <a:gd name="connsiteY307" fmla="*/ 204281 h 1628747"/>
              <a:gd name="connsiteX308" fmla="*/ 389990 w 1187692"/>
              <a:gd name="connsiteY308" fmla="*/ 233464 h 1628747"/>
              <a:gd name="connsiteX309" fmla="*/ 477539 w 1187692"/>
              <a:gd name="connsiteY309" fmla="*/ 252919 h 1628747"/>
              <a:gd name="connsiteX310" fmla="*/ 448356 w 1187692"/>
              <a:gd name="connsiteY310" fmla="*/ 243192 h 1628747"/>
              <a:gd name="connsiteX311" fmla="*/ 389990 w 1187692"/>
              <a:gd name="connsiteY311" fmla="*/ 214009 h 1628747"/>
              <a:gd name="connsiteX312" fmla="*/ 273258 w 1187692"/>
              <a:gd name="connsiteY312" fmla="*/ 204281 h 1628747"/>
              <a:gd name="connsiteX313" fmla="*/ 312168 w 1187692"/>
              <a:gd name="connsiteY313" fmla="*/ 223736 h 1628747"/>
              <a:gd name="connsiteX314" fmla="*/ 341351 w 1187692"/>
              <a:gd name="connsiteY314" fmla="*/ 252919 h 1628747"/>
              <a:gd name="connsiteX315" fmla="*/ 419173 w 1187692"/>
              <a:gd name="connsiteY315" fmla="*/ 272375 h 1628747"/>
              <a:gd name="connsiteX316" fmla="*/ 448356 w 1187692"/>
              <a:gd name="connsiteY316" fmla="*/ 291830 h 1628747"/>
              <a:gd name="connsiteX317" fmla="*/ 409445 w 1187692"/>
              <a:gd name="connsiteY317" fmla="*/ 272375 h 1628747"/>
              <a:gd name="connsiteX318" fmla="*/ 360807 w 1187692"/>
              <a:gd name="connsiteY318" fmla="*/ 233464 h 1628747"/>
              <a:gd name="connsiteX319" fmla="*/ 341351 w 1187692"/>
              <a:gd name="connsiteY319" fmla="*/ 214009 h 1628747"/>
              <a:gd name="connsiteX320" fmla="*/ 312168 w 1187692"/>
              <a:gd name="connsiteY320" fmla="*/ 194553 h 1628747"/>
              <a:gd name="connsiteX321" fmla="*/ 214892 w 1187692"/>
              <a:gd name="connsiteY321" fmla="*/ 175098 h 1628747"/>
              <a:gd name="connsiteX322" fmla="*/ 282985 w 1187692"/>
              <a:gd name="connsiteY322" fmla="*/ 204281 h 1628747"/>
              <a:gd name="connsiteX323" fmla="*/ 428900 w 1187692"/>
              <a:gd name="connsiteY323" fmla="*/ 243192 h 1628747"/>
              <a:gd name="connsiteX324" fmla="*/ 477539 w 1187692"/>
              <a:gd name="connsiteY324" fmla="*/ 272375 h 1628747"/>
              <a:gd name="connsiteX325" fmla="*/ 545632 w 1187692"/>
              <a:gd name="connsiteY325" fmla="*/ 282102 h 1628747"/>
              <a:gd name="connsiteX326" fmla="*/ 565087 w 1187692"/>
              <a:gd name="connsiteY326" fmla="*/ 291830 h 1628747"/>
              <a:gd name="connsiteX327" fmla="*/ 545632 w 1187692"/>
              <a:gd name="connsiteY327" fmla="*/ 262647 h 1628747"/>
              <a:gd name="connsiteX328" fmla="*/ 496994 w 1187692"/>
              <a:gd name="connsiteY328" fmla="*/ 243192 h 1628747"/>
              <a:gd name="connsiteX329" fmla="*/ 458083 w 1187692"/>
              <a:gd name="connsiteY329" fmla="*/ 204281 h 1628747"/>
              <a:gd name="connsiteX330" fmla="*/ 428900 w 1187692"/>
              <a:gd name="connsiteY330" fmla="*/ 175098 h 1628747"/>
              <a:gd name="connsiteX331" fmla="*/ 370534 w 1187692"/>
              <a:gd name="connsiteY331" fmla="*/ 155643 h 1628747"/>
              <a:gd name="connsiteX332" fmla="*/ 351079 w 1187692"/>
              <a:gd name="connsiteY332" fmla="*/ 126460 h 1628747"/>
              <a:gd name="connsiteX333" fmla="*/ 292713 w 1187692"/>
              <a:gd name="connsiteY333" fmla="*/ 107004 h 1628747"/>
              <a:gd name="connsiteX334" fmla="*/ 166253 w 1187692"/>
              <a:gd name="connsiteY334" fmla="*/ 136187 h 1628747"/>
              <a:gd name="connsiteX335" fmla="*/ 205164 w 1187692"/>
              <a:gd name="connsiteY335" fmla="*/ 145915 h 1628747"/>
              <a:gd name="connsiteX336" fmla="*/ 234347 w 1187692"/>
              <a:gd name="connsiteY336" fmla="*/ 165370 h 1628747"/>
              <a:gd name="connsiteX337" fmla="*/ 302441 w 1187692"/>
              <a:gd name="connsiteY337" fmla="*/ 184826 h 1628747"/>
              <a:gd name="connsiteX338" fmla="*/ 380262 w 1187692"/>
              <a:gd name="connsiteY338" fmla="*/ 223736 h 1628747"/>
              <a:gd name="connsiteX339" fmla="*/ 409445 w 1187692"/>
              <a:gd name="connsiteY339" fmla="*/ 233464 h 1628747"/>
              <a:gd name="connsiteX340" fmla="*/ 458083 w 1187692"/>
              <a:gd name="connsiteY340" fmla="*/ 262647 h 1628747"/>
              <a:gd name="connsiteX341" fmla="*/ 506721 w 1187692"/>
              <a:gd name="connsiteY341" fmla="*/ 272375 h 1628747"/>
              <a:gd name="connsiteX342" fmla="*/ 594270 w 1187692"/>
              <a:gd name="connsiteY342" fmla="*/ 321013 h 1628747"/>
              <a:gd name="connsiteX343" fmla="*/ 623453 w 1187692"/>
              <a:gd name="connsiteY343" fmla="*/ 330741 h 1628747"/>
              <a:gd name="connsiteX344" fmla="*/ 642909 w 1187692"/>
              <a:gd name="connsiteY344" fmla="*/ 350196 h 1628747"/>
              <a:gd name="connsiteX345" fmla="*/ 681819 w 1187692"/>
              <a:gd name="connsiteY345" fmla="*/ 379379 h 1628747"/>
              <a:gd name="connsiteX346" fmla="*/ 691547 w 1187692"/>
              <a:gd name="connsiteY346" fmla="*/ 408562 h 1628747"/>
              <a:gd name="connsiteX347" fmla="*/ 662364 w 1187692"/>
              <a:gd name="connsiteY347" fmla="*/ 389107 h 1628747"/>
              <a:gd name="connsiteX348" fmla="*/ 623453 w 1187692"/>
              <a:gd name="connsiteY348" fmla="*/ 359924 h 1628747"/>
              <a:gd name="connsiteX349" fmla="*/ 555360 w 1187692"/>
              <a:gd name="connsiteY349" fmla="*/ 321013 h 1628747"/>
              <a:gd name="connsiteX350" fmla="*/ 506721 w 1187692"/>
              <a:gd name="connsiteY350" fmla="*/ 282102 h 1628747"/>
              <a:gd name="connsiteX351" fmla="*/ 477539 w 1187692"/>
              <a:gd name="connsiteY351" fmla="*/ 262647 h 1628747"/>
              <a:gd name="connsiteX352" fmla="*/ 458083 w 1187692"/>
              <a:gd name="connsiteY352" fmla="*/ 243192 h 1628747"/>
              <a:gd name="connsiteX353" fmla="*/ 331624 w 1187692"/>
              <a:gd name="connsiteY353" fmla="*/ 223736 h 1628747"/>
              <a:gd name="connsiteX354" fmla="*/ 312168 w 1187692"/>
              <a:gd name="connsiteY354" fmla="*/ 184826 h 1628747"/>
              <a:gd name="connsiteX355" fmla="*/ 458083 w 1187692"/>
              <a:gd name="connsiteY355" fmla="*/ 194553 h 1628747"/>
              <a:gd name="connsiteX356" fmla="*/ 487266 w 1187692"/>
              <a:gd name="connsiteY356" fmla="*/ 214009 h 1628747"/>
              <a:gd name="connsiteX357" fmla="*/ 535904 w 1187692"/>
              <a:gd name="connsiteY357" fmla="*/ 233464 h 1628747"/>
              <a:gd name="connsiteX358" fmla="*/ 565087 w 1187692"/>
              <a:gd name="connsiteY358" fmla="*/ 262647 h 1628747"/>
              <a:gd name="connsiteX359" fmla="*/ 613726 w 1187692"/>
              <a:gd name="connsiteY359" fmla="*/ 301558 h 1628747"/>
              <a:gd name="connsiteX360" fmla="*/ 633181 w 1187692"/>
              <a:gd name="connsiteY360" fmla="*/ 389107 h 1628747"/>
              <a:gd name="connsiteX361" fmla="*/ 613726 w 1187692"/>
              <a:gd name="connsiteY361" fmla="*/ 359924 h 1628747"/>
              <a:gd name="connsiteX362" fmla="*/ 594270 w 1187692"/>
              <a:gd name="connsiteY362" fmla="*/ 340468 h 1628747"/>
              <a:gd name="connsiteX363" fmla="*/ 535904 w 1187692"/>
              <a:gd name="connsiteY363" fmla="*/ 282102 h 1628747"/>
              <a:gd name="connsiteX364" fmla="*/ 516449 w 1187692"/>
              <a:gd name="connsiteY364" fmla="*/ 252919 h 1628747"/>
              <a:gd name="connsiteX365" fmla="*/ 458083 w 1187692"/>
              <a:gd name="connsiteY365" fmla="*/ 223736 h 1628747"/>
              <a:gd name="connsiteX366" fmla="*/ 428900 w 1187692"/>
              <a:gd name="connsiteY366" fmla="*/ 194553 h 1628747"/>
              <a:gd name="connsiteX367" fmla="*/ 389990 w 1187692"/>
              <a:gd name="connsiteY367" fmla="*/ 175098 h 1628747"/>
              <a:gd name="connsiteX368" fmla="*/ 321896 w 1187692"/>
              <a:gd name="connsiteY368" fmla="*/ 155643 h 1628747"/>
              <a:gd name="connsiteX369" fmla="*/ 302441 w 1187692"/>
              <a:gd name="connsiteY369" fmla="*/ 136187 h 1628747"/>
              <a:gd name="connsiteX370" fmla="*/ 205164 w 1187692"/>
              <a:gd name="connsiteY370" fmla="*/ 155643 h 1628747"/>
              <a:gd name="connsiteX371" fmla="*/ 321896 w 1187692"/>
              <a:gd name="connsiteY371" fmla="*/ 165370 h 1628747"/>
              <a:gd name="connsiteX372" fmla="*/ 380262 w 1187692"/>
              <a:gd name="connsiteY372" fmla="*/ 175098 h 1628747"/>
              <a:gd name="connsiteX373" fmla="*/ 409445 w 1187692"/>
              <a:gd name="connsiteY373" fmla="*/ 204281 h 1628747"/>
              <a:gd name="connsiteX374" fmla="*/ 438628 w 1187692"/>
              <a:gd name="connsiteY374" fmla="*/ 214009 h 1628747"/>
              <a:gd name="connsiteX375" fmla="*/ 477539 w 1187692"/>
              <a:gd name="connsiteY375" fmla="*/ 233464 h 1628747"/>
              <a:gd name="connsiteX376" fmla="*/ 516449 w 1187692"/>
              <a:gd name="connsiteY376" fmla="*/ 262647 h 1628747"/>
              <a:gd name="connsiteX377" fmla="*/ 545632 w 1187692"/>
              <a:gd name="connsiteY377" fmla="*/ 282102 h 1628747"/>
              <a:gd name="connsiteX378" fmla="*/ 526177 w 1187692"/>
              <a:gd name="connsiteY378" fmla="*/ 252919 h 1628747"/>
              <a:gd name="connsiteX379" fmla="*/ 438628 w 1187692"/>
              <a:gd name="connsiteY379" fmla="*/ 204281 h 1628747"/>
              <a:gd name="connsiteX380" fmla="*/ 409445 w 1187692"/>
              <a:gd name="connsiteY380" fmla="*/ 165370 h 1628747"/>
              <a:gd name="connsiteX381" fmla="*/ 380262 w 1187692"/>
              <a:gd name="connsiteY381" fmla="*/ 155643 h 1628747"/>
              <a:gd name="connsiteX382" fmla="*/ 137070 w 1187692"/>
              <a:gd name="connsiteY382" fmla="*/ 145915 h 1628747"/>
              <a:gd name="connsiteX383" fmla="*/ 341351 w 1187692"/>
              <a:gd name="connsiteY383" fmla="*/ 155643 h 1628747"/>
              <a:gd name="connsiteX384" fmla="*/ 477539 w 1187692"/>
              <a:gd name="connsiteY384" fmla="*/ 184826 h 1628747"/>
              <a:gd name="connsiteX385" fmla="*/ 516449 w 1187692"/>
              <a:gd name="connsiteY385" fmla="*/ 194553 h 1628747"/>
              <a:gd name="connsiteX386" fmla="*/ 555360 w 1187692"/>
              <a:gd name="connsiteY386" fmla="*/ 214009 h 1628747"/>
              <a:gd name="connsiteX387" fmla="*/ 642909 w 1187692"/>
              <a:gd name="connsiteY387" fmla="*/ 272375 h 1628747"/>
              <a:gd name="connsiteX388" fmla="*/ 662364 w 1187692"/>
              <a:gd name="connsiteY388" fmla="*/ 311285 h 1628747"/>
              <a:gd name="connsiteX389" fmla="*/ 681819 w 1187692"/>
              <a:gd name="connsiteY389" fmla="*/ 369651 h 1628747"/>
              <a:gd name="connsiteX390" fmla="*/ 711002 w 1187692"/>
              <a:gd name="connsiteY390" fmla="*/ 389107 h 1628747"/>
              <a:gd name="connsiteX391" fmla="*/ 720730 w 1187692"/>
              <a:gd name="connsiteY391" fmla="*/ 418290 h 1628747"/>
              <a:gd name="connsiteX392" fmla="*/ 730458 w 1187692"/>
              <a:gd name="connsiteY392" fmla="*/ 466928 h 1628747"/>
              <a:gd name="connsiteX393" fmla="*/ 769368 w 1187692"/>
              <a:gd name="connsiteY393" fmla="*/ 535021 h 1628747"/>
              <a:gd name="connsiteX394" fmla="*/ 788824 w 1187692"/>
              <a:gd name="connsiteY394" fmla="*/ 622570 h 1628747"/>
              <a:gd name="connsiteX395" fmla="*/ 759641 w 1187692"/>
              <a:gd name="connsiteY395" fmla="*/ 1089498 h 1628747"/>
              <a:gd name="connsiteX396" fmla="*/ 740185 w 1187692"/>
              <a:gd name="connsiteY396" fmla="*/ 1128409 h 1628747"/>
              <a:gd name="connsiteX397" fmla="*/ 681819 w 1187692"/>
              <a:gd name="connsiteY397" fmla="*/ 1186775 h 1628747"/>
              <a:gd name="connsiteX398" fmla="*/ 613726 w 1187692"/>
              <a:gd name="connsiteY398" fmla="*/ 1235413 h 1628747"/>
              <a:gd name="connsiteX399" fmla="*/ 603998 w 1187692"/>
              <a:gd name="connsiteY399" fmla="*/ 1264596 h 1628747"/>
              <a:gd name="connsiteX400" fmla="*/ 574815 w 1187692"/>
              <a:gd name="connsiteY400" fmla="*/ 1284051 h 1628747"/>
              <a:gd name="connsiteX401" fmla="*/ 273258 w 1187692"/>
              <a:gd name="connsiteY401" fmla="*/ 1293779 h 1628747"/>
              <a:gd name="connsiteX402" fmla="*/ 389990 w 1187692"/>
              <a:gd name="connsiteY402" fmla="*/ 1245141 h 1628747"/>
              <a:gd name="connsiteX403" fmla="*/ 477539 w 1187692"/>
              <a:gd name="connsiteY403" fmla="*/ 1167319 h 1628747"/>
              <a:gd name="connsiteX404" fmla="*/ 535904 w 1187692"/>
              <a:gd name="connsiteY404" fmla="*/ 1031132 h 1628747"/>
              <a:gd name="connsiteX405" fmla="*/ 555360 w 1187692"/>
              <a:gd name="connsiteY405" fmla="*/ 963039 h 1628747"/>
              <a:gd name="connsiteX406" fmla="*/ 603998 w 1187692"/>
              <a:gd name="connsiteY406" fmla="*/ 904673 h 1628747"/>
              <a:gd name="connsiteX407" fmla="*/ 623453 w 1187692"/>
              <a:gd name="connsiteY407" fmla="*/ 865762 h 1628747"/>
              <a:gd name="connsiteX408" fmla="*/ 633181 w 1187692"/>
              <a:gd name="connsiteY408" fmla="*/ 836579 h 1628747"/>
              <a:gd name="connsiteX409" fmla="*/ 662364 w 1187692"/>
              <a:gd name="connsiteY409" fmla="*/ 826851 h 1628747"/>
              <a:gd name="connsiteX410" fmla="*/ 691547 w 1187692"/>
              <a:gd name="connsiteY410" fmla="*/ 778213 h 1628747"/>
              <a:gd name="connsiteX411" fmla="*/ 613726 w 1187692"/>
              <a:gd name="connsiteY411" fmla="*/ 953311 h 1628747"/>
              <a:gd name="connsiteX412" fmla="*/ 535904 w 1187692"/>
              <a:gd name="connsiteY412" fmla="*/ 1196502 h 1628747"/>
              <a:gd name="connsiteX413" fmla="*/ 565087 w 1187692"/>
              <a:gd name="connsiteY413" fmla="*/ 1274324 h 1628747"/>
              <a:gd name="connsiteX414" fmla="*/ 613726 w 1187692"/>
              <a:gd name="connsiteY414" fmla="*/ 1225685 h 1628747"/>
              <a:gd name="connsiteX415" fmla="*/ 672092 w 1187692"/>
              <a:gd name="connsiteY415" fmla="*/ 1128409 h 1628747"/>
              <a:gd name="connsiteX416" fmla="*/ 691547 w 1187692"/>
              <a:gd name="connsiteY416" fmla="*/ 1099226 h 1628747"/>
              <a:gd name="connsiteX417" fmla="*/ 720730 w 1187692"/>
              <a:gd name="connsiteY417" fmla="*/ 1011677 h 1628747"/>
              <a:gd name="connsiteX418" fmla="*/ 769368 w 1187692"/>
              <a:gd name="connsiteY418" fmla="*/ 933856 h 1628747"/>
              <a:gd name="connsiteX419" fmla="*/ 730458 w 1187692"/>
              <a:gd name="connsiteY419" fmla="*/ 1060315 h 1628747"/>
              <a:gd name="connsiteX420" fmla="*/ 681819 w 1187692"/>
              <a:gd name="connsiteY420" fmla="*/ 1196502 h 1628747"/>
              <a:gd name="connsiteX421" fmla="*/ 662364 w 1187692"/>
              <a:gd name="connsiteY421" fmla="*/ 778213 h 1628747"/>
              <a:gd name="connsiteX422" fmla="*/ 623453 w 1187692"/>
              <a:gd name="connsiteY422" fmla="*/ 856034 h 1628747"/>
              <a:gd name="connsiteX423" fmla="*/ 594270 w 1187692"/>
              <a:gd name="connsiteY423" fmla="*/ 1031132 h 1628747"/>
              <a:gd name="connsiteX424" fmla="*/ 574815 w 1187692"/>
              <a:gd name="connsiteY424" fmla="*/ 1089498 h 1628747"/>
              <a:gd name="connsiteX425" fmla="*/ 584543 w 1187692"/>
              <a:gd name="connsiteY425" fmla="*/ 1186775 h 1628747"/>
              <a:gd name="connsiteX426" fmla="*/ 662364 w 1187692"/>
              <a:gd name="connsiteY426" fmla="*/ 953311 h 1628747"/>
              <a:gd name="connsiteX427" fmla="*/ 701275 w 1187692"/>
              <a:gd name="connsiteY427" fmla="*/ 856034 h 1628747"/>
              <a:gd name="connsiteX428" fmla="*/ 633181 w 1187692"/>
              <a:gd name="connsiteY428" fmla="*/ 1128409 h 1628747"/>
              <a:gd name="connsiteX429" fmla="*/ 565087 w 1187692"/>
              <a:gd name="connsiteY429" fmla="*/ 1459149 h 1628747"/>
              <a:gd name="connsiteX430" fmla="*/ 623453 w 1187692"/>
              <a:gd name="connsiteY430" fmla="*/ 1361873 h 1628747"/>
              <a:gd name="connsiteX431" fmla="*/ 672092 w 1187692"/>
              <a:gd name="connsiteY431" fmla="*/ 1254868 h 1628747"/>
              <a:gd name="connsiteX432" fmla="*/ 681819 w 1187692"/>
              <a:gd name="connsiteY432" fmla="*/ 1225685 h 1628747"/>
              <a:gd name="connsiteX433" fmla="*/ 711002 w 1187692"/>
              <a:gd name="connsiteY433" fmla="*/ 1157592 h 1628747"/>
              <a:gd name="connsiteX434" fmla="*/ 720730 w 1187692"/>
              <a:gd name="connsiteY434" fmla="*/ 1108953 h 1628747"/>
              <a:gd name="connsiteX435" fmla="*/ 749913 w 1187692"/>
              <a:gd name="connsiteY435" fmla="*/ 1040860 h 1628747"/>
              <a:gd name="connsiteX436" fmla="*/ 788824 w 1187692"/>
              <a:gd name="connsiteY436" fmla="*/ 914400 h 1628747"/>
              <a:gd name="connsiteX437" fmla="*/ 808279 w 1187692"/>
              <a:gd name="connsiteY437" fmla="*/ 846307 h 1628747"/>
              <a:gd name="connsiteX438" fmla="*/ 759641 w 1187692"/>
              <a:gd name="connsiteY438" fmla="*/ 1040860 h 1628747"/>
              <a:gd name="connsiteX439" fmla="*/ 720730 w 1187692"/>
              <a:gd name="connsiteY439" fmla="*/ 1099226 h 1628747"/>
              <a:gd name="connsiteX440" fmla="*/ 711002 w 1187692"/>
              <a:gd name="connsiteY440" fmla="*/ 1147864 h 1628747"/>
              <a:gd name="connsiteX441" fmla="*/ 720730 w 1187692"/>
              <a:gd name="connsiteY441" fmla="*/ 1118681 h 1628747"/>
              <a:gd name="connsiteX442" fmla="*/ 730458 w 1187692"/>
              <a:gd name="connsiteY442" fmla="*/ 1050587 h 1628747"/>
              <a:gd name="connsiteX443" fmla="*/ 681819 w 1187692"/>
              <a:gd name="connsiteY443" fmla="*/ 1128409 h 1628747"/>
              <a:gd name="connsiteX444" fmla="*/ 555360 w 1187692"/>
              <a:gd name="connsiteY444" fmla="*/ 1575881 h 1628747"/>
              <a:gd name="connsiteX445" fmla="*/ 603998 w 1187692"/>
              <a:gd name="connsiteY445" fmla="*/ 1352145 h 1628747"/>
              <a:gd name="connsiteX446" fmla="*/ 623453 w 1187692"/>
              <a:gd name="connsiteY446" fmla="*/ 1215958 h 1628747"/>
              <a:gd name="connsiteX447" fmla="*/ 642909 w 1187692"/>
              <a:gd name="connsiteY447" fmla="*/ 1099226 h 1628747"/>
              <a:gd name="connsiteX448" fmla="*/ 516449 w 1187692"/>
              <a:gd name="connsiteY448" fmla="*/ 1225685 h 1628747"/>
              <a:gd name="connsiteX449" fmla="*/ 458083 w 1187692"/>
              <a:gd name="connsiteY449" fmla="*/ 1293779 h 1628747"/>
              <a:gd name="connsiteX450" fmla="*/ 438628 w 1187692"/>
              <a:gd name="connsiteY450" fmla="*/ 1352145 h 1628747"/>
              <a:gd name="connsiteX451" fmla="*/ 428900 w 1187692"/>
              <a:gd name="connsiteY451" fmla="*/ 1400783 h 1628747"/>
              <a:gd name="connsiteX452" fmla="*/ 458083 w 1187692"/>
              <a:gd name="connsiteY452" fmla="*/ 1313234 h 1628747"/>
              <a:gd name="connsiteX453" fmla="*/ 545632 w 1187692"/>
              <a:gd name="connsiteY453" fmla="*/ 1138136 h 1628747"/>
              <a:gd name="connsiteX454" fmla="*/ 603998 w 1187692"/>
              <a:gd name="connsiteY454" fmla="*/ 1040860 h 1628747"/>
              <a:gd name="connsiteX455" fmla="*/ 613726 w 1187692"/>
              <a:gd name="connsiteY455" fmla="*/ 1089498 h 1628747"/>
              <a:gd name="connsiteX456" fmla="*/ 633181 w 1187692"/>
              <a:gd name="connsiteY456" fmla="*/ 1264596 h 1628747"/>
              <a:gd name="connsiteX457" fmla="*/ 681819 w 1187692"/>
              <a:gd name="connsiteY457" fmla="*/ 1235413 h 1628747"/>
              <a:gd name="connsiteX458" fmla="*/ 769368 w 1187692"/>
              <a:gd name="connsiteY458" fmla="*/ 1108953 h 1628747"/>
              <a:gd name="connsiteX459" fmla="*/ 798551 w 1187692"/>
              <a:gd name="connsiteY459" fmla="*/ 1118681 h 1628747"/>
              <a:gd name="connsiteX460" fmla="*/ 788824 w 1187692"/>
              <a:gd name="connsiteY460" fmla="*/ 1196502 h 1628747"/>
              <a:gd name="connsiteX461" fmla="*/ 837462 w 1187692"/>
              <a:gd name="connsiteY461" fmla="*/ 1070043 h 1628747"/>
              <a:gd name="connsiteX462" fmla="*/ 818007 w 1187692"/>
              <a:gd name="connsiteY462" fmla="*/ 1196502 h 1628747"/>
              <a:gd name="connsiteX463" fmla="*/ 769368 w 1187692"/>
              <a:gd name="connsiteY463" fmla="*/ 1322962 h 1628747"/>
              <a:gd name="connsiteX464" fmla="*/ 759641 w 1187692"/>
              <a:gd name="connsiteY464" fmla="*/ 1352145 h 1628747"/>
              <a:gd name="connsiteX465" fmla="*/ 730458 w 1187692"/>
              <a:gd name="connsiteY465" fmla="*/ 1400783 h 1628747"/>
              <a:gd name="connsiteX466" fmla="*/ 740185 w 1187692"/>
              <a:gd name="connsiteY466" fmla="*/ 1050587 h 1628747"/>
              <a:gd name="connsiteX467" fmla="*/ 711002 w 1187692"/>
              <a:gd name="connsiteY467" fmla="*/ 1118681 h 1628747"/>
              <a:gd name="connsiteX468" fmla="*/ 701275 w 1187692"/>
              <a:gd name="connsiteY468" fmla="*/ 1157592 h 1628747"/>
              <a:gd name="connsiteX469" fmla="*/ 672092 w 1187692"/>
              <a:gd name="connsiteY469" fmla="*/ 1206230 h 1628747"/>
              <a:gd name="connsiteX470" fmla="*/ 652636 w 1187692"/>
              <a:gd name="connsiteY470" fmla="*/ 1254868 h 1628747"/>
              <a:gd name="connsiteX471" fmla="*/ 681819 w 1187692"/>
              <a:gd name="connsiteY471" fmla="*/ 992221 h 1628747"/>
              <a:gd name="connsiteX472" fmla="*/ 701275 w 1187692"/>
              <a:gd name="connsiteY472" fmla="*/ 914400 h 1628747"/>
              <a:gd name="connsiteX473" fmla="*/ 711002 w 1187692"/>
              <a:gd name="connsiteY473" fmla="*/ 749030 h 1628747"/>
              <a:gd name="connsiteX474" fmla="*/ 769368 w 1187692"/>
              <a:gd name="connsiteY474" fmla="*/ 603115 h 1628747"/>
              <a:gd name="connsiteX475" fmla="*/ 730458 w 1187692"/>
              <a:gd name="connsiteY475" fmla="*/ 904673 h 1628747"/>
              <a:gd name="connsiteX476" fmla="*/ 691547 w 1187692"/>
              <a:gd name="connsiteY476" fmla="*/ 1089498 h 1628747"/>
              <a:gd name="connsiteX477" fmla="*/ 701275 w 1187692"/>
              <a:gd name="connsiteY477" fmla="*/ 894945 h 1628747"/>
              <a:gd name="connsiteX478" fmla="*/ 711002 w 1187692"/>
              <a:gd name="connsiteY478" fmla="*/ 797668 h 1628747"/>
              <a:gd name="connsiteX479" fmla="*/ 749913 w 1187692"/>
              <a:gd name="connsiteY479" fmla="*/ 729575 h 1628747"/>
              <a:gd name="connsiteX480" fmla="*/ 720730 w 1187692"/>
              <a:gd name="connsiteY480" fmla="*/ 865762 h 1628747"/>
              <a:gd name="connsiteX481" fmla="*/ 672092 w 1187692"/>
              <a:gd name="connsiteY481" fmla="*/ 992221 h 1628747"/>
              <a:gd name="connsiteX482" fmla="*/ 662364 w 1187692"/>
              <a:gd name="connsiteY482" fmla="*/ 1060315 h 1628747"/>
              <a:gd name="connsiteX483" fmla="*/ 681819 w 1187692"/>
              <a:gd name="connsiteY483" fmla="*/ 953311 h 1628747"/>
              <a:gd name="connsiteX484" fmla="*/ 691547 w 1187692"/>
              <a:gd name="connsiteY484" fmla="*/ 826851 h 1628747"/>
              <a:gd name="connsiteX485" fmla="*/ 672092 w 1187692"/>
              <a:gd name="connsiteY485" fmla="*/ 885217 h 1628747"/>
              <a:gd name="connsiteX486" fmla="*/ 584543 w 1187692"/>
              <a:gd name="connsiteY486" fmla="*/ 1040860 h 1628747"/>
              <a:gd name="connsiteX487" fmla="*/ 545632 w 1187692"/>
              <a:gd name="connsiteY487" fmla="*/ 1108953 h 1628747"/>
              <a:gd name="connsiteX488" fmla="*/ 506721 w 1187692"/>
              <a:gd name="connsiteY488" fmla="*/ 1225685 h 1628747"/>
              <a:gd name="connsiteX489" fmla="*/ 487266 w 1187692"/>
              <a:gd name="connsiteY489" fmla="*/ 1245141 h 1628747"/>
              <a:gd name="connsiteX490" fmla="*/ 526177 w 1187692"/>
              <a:gd name="connsiteY490" fmla="*/ 1070043 h 1628747"/>
              <a:gd name="connsiteX491" fmla="*/ 565087 w 1187692"/>
              <a:gd name="connsiteY491" fmla="*/ 933856 h 1628747"/>
              <a:gd name="connsiteX492" fmla="*/ 467811 w 1187692"/>
              <a:gd name="connsiteY492" fmla="*/ 1254868 h 1628747"/>
              <a:gd name="connsiteX493" fmla="*/ 458083 w 1187692"/>
              <a:gd name="connsiteY493" fmla="*/ 1322962 h 1628747"/>
              <a:gd name="connsiteX494" fmla="*/ 409445 w 1187692"/>
              <a:gd name="connsiteY494" fmla="*/ 1391056 h 1628747"/>
              <a:gd name="connsiteX495" fmla="*/ 428900 w 1187692"/>
              <a:gd name="connsiteY495" fmla="*/ 1303507 h 1628747"/>
              <a:gd name="connsiteX496" fmla="*/ 467811 w 1187692"/>
              <a:gd name="connsiteY496" fmla="*/ 1177047 h 1628747"/>
              <a:gd name="connsiteX497" fmla="*/ 535904 w 1187692"/>
              <a:gd name="connsiteY497" fmla="*/ 1001949 h 1628747"/>
              <a:gd name="connsiteX498" fmla="*/ 565087 w 1187692"/>
              <a:gd name="connsiteY498" fmla="*/ 1001949 h 1628747"/>
              <a:gd name="connsiteX499" fmla="*/ 555360 w 1187692"/>
              <a:gd name="connsiteY499" fmla="*/ 1040860 h 1628747"/>
              <a:gd name="connsiteX500" fmla="*/ 535904 w 1187692"/>
              <a:gd name="connsiteY500" fmla="*/ 1186775 h 1628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</a:cxnLst>
            <a:rect l="l" t="t" r="r" b="b"/>
            <a:pathLst>
              <a:path w="1187692" h="1628747">
                <a:moveTo>
                  <a:pt x="166253" y="126460"/>
                </a:moveTo>
                <a:cubicBezTo>
                  <a:pt x="175981" y="100520"/>
                  <a:pt x="185968" y="74675"/>
                  <a:pt x="195436" y="48639"/>
                </a:cubicBezTo>
                <a:cubicBezTo>
                  <a:pt x="198940" y="39002"/>
                  <a:pt x="198758" y="27463"/>
                  <a:pt x="205164" y="19456"/>
                </a:cubicBezTo>
                <a:cubicBezTo>
                  <a:pt x="212467" y="10327"/>
                  <a:pt x="224619" y="6485"/>
                  <a:pt x="234347" y="0"/>
                </a:cubicBezTo>
                <a:cubicBezTo>
                  <a:pt x="253802" y="9728"/>
                  <a:pt x="272836" y="20349"/>
                  <a:pt x="292713" y="29183"/>
                </a:cubicBezTo>
                <a:cubicBezTo>
                  <a:pt x="302083" y="33348"/>
                  <a:pt x="314645" y="31660"/>
                  <a:pt x="321896" y="38911"/>
                </a:cubicBezTo>
                <a:cubicBezTo>
                  <a:pt x="332150" y="49165"/>
                  <a:pt x="332448" y="66375"/>
                  <a:pt x="341351" y="77821"/>
                </a:cubicBezTo>
                <a:cubicBezTo>
                  <a:pt x="355428" y="95920"/>
                  <a:pt x="373777" y="110247"/>
                  <a:pt x="389990" y="126460"/>
                </a:cubicBezTo>
                <a:lnTo>
                  <a:pt x="419173" y="155643"/>
                </a:lnTo>
                <a:cubicBezTo>
                  <a:pt x="428901" y="165371"/>
                  <a:pt x="440725" y="173379"/>
                  <a:pt x="448356" y="184826"/>
                </a:cubicBezTo>
                <a:cubicBezTo>
                  <a:pt x="454841" y="194554"/>
                  <a:pt x="462583" y="203552"/>
                  <a:pt x="467811" y="214009"/>
                </a:cubicBezTo>
                <a:cubicBezTo>
                  <a:pt x="508085" y="294557"/>
                  <a:pt x="441239" y="188741"/>
                  <a:pt x="496994" y="272375"/>
                </a:cubicBezTo>
                <a:cubicBezTo>
                  <a:pt x="493751" y="291830"/>
                  <a:pt x="505222" y="322579"/>
                  <a:pt x="487266" y="330741"/>
                </a:cubicBezTo>
                <a:cubicBezTo>
                  <a:pt x="347550" y="394248"/>
                  <a:pt x="383694" y="244912"/>
                  <a:pt x="399717" y="184826"/>
                </a:cubicBezTo>
                <a:cubicBezTo>
                  <a:pt x="402359" y="174918"/>
                  <a:pt x="419172" y="178341"/>
                  <a:pt x="428900" y="175098"/>
                </a:cubicBezTo>
                <a:cubicBezTo>
                  <a:pt x="451598" y="178341"/>
                  <a:pt x="476486" y="174572"/>
                  <a:pt x="496994" y="184826"/>
                </a:cubicBezTo>
                <a:cubicBezTo>
                  <a:pt x="511495" y="192076"/>
                  <a:pt x="515626" y="211427"/>
                  <a:pt x="526177" y="223736"/>
                </a:cubicBezTo>
                <a:cubicBezTo>
                  <a:pt x="535130" y="234181"/>
                  <a:pt x="546407" y="242474"/>
                  <a:pt x="555360" y="252919"/>
                </a:cubicBezTo>
                <a:cubicBezTo>
                  <a:pt x="603624" y="309227"/>
                  <a:pt x="562352" y="277036"/>
                  <a:pt x="613726" y="311285"/>
                </a:cubicBezTo>
                <a:cubicBezTo>
                  <a:pt x="616968" y="324255"/>
                  <a:pt x="619611" y="337390"/>
                  <a:pt x="623453" y="350196"/>
                </a:cubicBezTo>
                <a:cubicBezTo>
                  <a:pt x="629346" y="369839"/>
                  <a:pt x="642909" y="408562"/>
                  <a:pt x="642909" y="408562"/>
                </a:cubicBezTo>
                <a:cubicBezTo>
                  <a:pt x="633181" y="415047"/>
                  <a:pt x="625327" y="426567"/>
                  <a:pt x="613726" y="428017"/>
                </a:cubicBezTo>
                <a:cubicBezTo>
                  <a:pt x="569545" y="433540"/>
                  <a:pt x="561845" y="415048"/>
                  <a:pt x="535904" y="389107"/>
                </a:cubicBezTo>
                <a:cubicBezTo>
                  <a:pt x="540651" y="360628"/>
                  <a:pt x="538783" y="322601"/>
                  <a:pt x="565087" y="301558"/>
                </a:cubicBezTo>
                <a:cubicBezTo>
                  <a:pt x="573094" y="295152"/>
                  <a:pt x="584542" y="295073"/>
                  <a:pt x="594270" y="291830"/>
                </a:cubicBezTo>
                <a:cubicBezTo>
                  <a:pt x="620211" y="295073"/>
                  <a:pt x="646871" y="294679"/>
                  <a:pt x="672092" y="301558"/>
                </a:cubicBezTo>
                <a:cubicBezTo>
                  <a:pt x="707502" y="311215"/>
                  <a:pt x="709333" y="339258"/>
                  <a:pt x="720730" y="369651"/>
                </a:cubicBezTo>
                <a:cubicBezTo>
                  <a:pt x="724330" y="379252"/>
                  <a:pt x="726419" y="389409"/>
                  <a:pt x="730458" y="398834"/>
                </a:cubicBezTo>
                <a:cubicBezTo>
                  <a:pt x="736170" y="412163"/>
                  <a:pt x="743428" y="424775"/>
                  <a:pt x="749913" y="437745"/>
                </a:cubicBezTo>
                <a:cubicBezTo>
                  <a:pt x="753156" y="457200"/>
                  <a:pt x="756113" y="476705"/>
                  <a:pt x="759641" y="496111"/>
                </a:cubicBezTo>
                <a:cubicBezTo>
                  <a:pt x="762599" y="512378"/>
                  <a:pt x="769368" y="528215"/>
                  <a:pt x="769368" y="544749"/>
                </a:cubicBezTo>
                <a:cubicBezTo>
                  <a:pt x="769368" y="590260"/>
                  <a:pt x="762883" y="635540"/>
                  <a:pt x="759641" y="680936"/>
                </a:cubicBezTo>
                <a:cubicBezTo>
                  <a:pt x="740186" y="677694"/>
                  <a:pt x="718400" y="680995"/>
                  <a:pt x="701275" y="671209"/>
                </a:cubicBezTo>
                <a:cubicBezTo>
                  <a:pt x="692372" y="666122"/>
                  <a:pt x="694364" y="651885"/>
                  <a:pt x="691547" y="642026"/>
                </a:cubicBezTo>
                <a:cubicBezTo>
                  <a:pt x="687874" y="629171"/>
                  <a:pt x="689235" y="614239"/>
                  <a:pt x="681819" y="603115"/>
                </a:cubicBezTo>
                <a:cubicBezTo>
                  <a:pt x="675334" y="593387"/>
                  <a:pt x="662364" y="590145"/>
                  <a:pt x="652636" y="583660"/>
                </a:cubicBezTo>
                <a:cubicBezTo>
                  <a:pt x="659121" y="547992"/>
                  <a:pt x="642773" y="497979"/>
                  <a:pt x="672092" y="476656"/>
                </a:cubicBezTo>
                <a:cubicBezTo>
                  <a:pt x="756070" y="415581"/>
                  <a:pt x="765263" y="541150"/>
                  <a:pt x="779096" y="564204"/>
                </a:cubicBezTo>
                <a:cubicBezTo>
                  <a:pt x="788533" y="579933"/>
                  <a:pt x="805037" y="590145"/>
                  <a:pt x="818007" y="603115"/>
                </a:cubicBezTo>
                <a:cubicBezTo>
                  <a:pt x="814764" y="667966"/>
                  <a:pt x="826726" y="735411"/>
                  <a:pt x="808279" y="797668"/>
                </a:cubicBezTo>
                <a:cubicBezTo>
                  <a:pt x="799160" y="828445"/>
                  <a:pt x="765865" y="846502"/>
                  <a:pt x="740185" y="865762"/>
                </a:cubicBezTo>
                <a:cubicBezTo>
                  <a:pt x="714245" y="885217"/>
                  <a:pt x="694348" y="918797"/>
                  <a:pt x="662364" y="924128"/>
                </a:cubicBezTo>
                <a:cubicBezTo>
                  <a:pt x="593884" y="935542"/>
                  <a:pt x="622710" y="927619"/>
                  <a:pt x="574815" y="943583"/>
                </a:cubicBezTo>
                <a:cubicBezTo>
                  <a:pt x="565087" y="940341"/>
                  <a:pt x="548875" y="943584"/>
                  <a:pt x="545632" y="933856"/>
                </a:cubicBezTo>
                <a:cubicBezTo>
                  <a:pt x="542732" y="925155"/>
                  <a:pt x="559216" y="921446"/>
                  <a:pt x="565087" y="914400"/>
                </a:cubicBezTo>
                <a:cubicBezTo>
                  <a:pt x="575466" y="901945"/>
                  <a:pt x="582806" y="886954"/>
                  <a:pt x="594270" y="875490"/>
                </a:cubicBezTo>
                <a:cubicBezTo>
                  <a:pt x="602537" y="867223"/>
                  <a:pt x="614324" y="863337"/>
                  <a:pt x="623453" y="856034"/>
                </a:cubicBezTo>
                <a:cubicBezTo>
                  <a:pt x="630615" y="850305"/>
                  <a:pt x="636424" y="843064"/>
                  <a:pt x="642909" y="836579"/>
                </a:cubicBezTo>
                <a:cubicBezTo>
                  <a:pt x="676281" y="843730"/>
                  <a:pt x="769237" y="846175"/>
                  <a:pt x="808279" y="885217"/>
                </a:cubicBezTo>
                <a:cubicBezTo>
                  <a:pt x="816546" y="893484"/>
                  <a:pt x="821249" y="904672"/>
                  <a:pt x="827734" y="914400"/>
                </a:cubicBezTo>
                <a:cubicBezTo>
                  <a:pt x="838804" y="969748"/>
                  <a:pt x="849059" y="996342"/>
                  <a:pt x="827734" y="1060315"/>
                </a:cubicBezTo>
                <a:cubicBezTo>
                  <a:pt x="824037" y="1071406"/>
                  <a:pt x="808279" y="1073285"/>
                  <a:pt x="798551" y="1079770"/>
                </a:cubicBezTo>
                <a:cubicBezTo>
                  <a:pt x="792066" y="1089498"/>
                  <a:pt x="788225" y="1101650"/>
                  <a:pt x="779096" y="1108953"/>
                </a:cubicBezTo>
                <a:cubicBezTo>
                  <a:pt x="747683" y="1134084"/>
                  <a:pt x="729745" y="1106580"/>
                  <a:pt x="701275" y="1089498"/>
                </a:cubicBezTo>
                <a:cubicBezTo>
                  <a:pt x="714245" y="1047345"/>
                  <a:pt x="704620" y="989120"/>
                  <a:pt x="740185" y="963039"/>
                </a:cubicBezTo>
                <a:cubicBezTo>
                  <a:pt x="769420" y="941600"/>
                  <a:pt x="816256" y="963590"/>
                  <a:pt x="847190" y="982494"/>
                </a:cubicBezTo>
                <a:cubicBezTo>
                  <a:pt x="878736" y="1001772"/>
                  <a:pt x="889141" y="1043901"/>
                  <a:pt x="915283" y="1070043"/>
                </a:cubicBezTo>
                <a:lnTo>
                  <a:pt x="944466" y="1099226"/>
                </a:lnTo>
                <a:cubicBezTo>
                  <a:pt x="937981" y="1151107"/>
                  <a:pt x="943961" y="1206139"/>
                  <a:pt x="925011" y="1254868"/>
                </a:cubicBezTo>
                <a:cubicBezTo>
                  <a:pt x="918682" y="1271142"/>
                  <a:pt x="891105" y="1264949"/>
                  <a:pt x="876373" y="1274324"/>
                </a:cubicBezTo>
                <a:cubicBezTo>
                  <a:pt x="855007" y="1287921"/>
                  <a:pt x="840305" y="1310955"/>
                  <a:pt x="818007" y="1322962"/>
                </a:cubicBezTo>
                <a:cubicBezTo>
                  <a:pt x="774684" y="1346289"/>
                  <a:pt x="707445" y="1345027"/>
                  <a:pt x="662364" y="1352145"/>
                </a:cubicBezTo>
                <a:cubicBezTo>
                  <a:pt x="602428" y="1361609"/>
                  <a:pt x="576770" y="1368679"/>
                  <a:pt x="526177" y="1381328"/>
                </a:cubicBezTo>
                <a:cubicBezTo>
                  <a:pt x="500237" y="1378085"/>
                  <a:pt x="455676" y="1396697"/>
                  <a:pt x="448356" y="1371600"/>
                </a:cubicBezTo>
                <a:cubicBezTo>
                  <a:pt x="398051" y="1199128"/>
                  <a:pt x="412721" y="1193223"/>
                  <a:pt x="477539" y="1128409"/>
                </a:cubicBezTo>
                <a:cubicBezTo>
                  <a:pt x="480781" y="1118681"/>
                  <a:pt x="481991" y="1108019"/>
                  <a:pt x="487266" y="1099226"/>
                </a:cubicBezTo>
                <a:cubicBezTo>
                  <a:pt x="512402" y="1057331"/>
                  <a:pt x="545889" y="1084122"/>
                  <a:pt x="594270" y="1089498"/>
                </a:cubicBezTo>
                <a:cubicBezTo>
                  <a:pt x="600755" y="1099226"/>
                  <a:pt x="608497" y="1108224"/>
                  <a:pt x="613726" y="1118681"/>
                </a:cubicBezTo>
                <a:cubicBezTo>
                  <a:pt x="618312" y="1127852"/>
                  <a:pt x="617301" y="1139661"/>
                  <a:pt x="623453" y="1147864"/>
                </a:cubicBezTo>
                <a:cubicBezTo>
                  <a:pt x="637210" y="1166207"/>
                  <a:pt x="672092" y="1196502"/>
                  <a:pt x="672092" y="1196502"/>
                </a:cubicBezTo>
                <a:cubicBezTo>
                  <a:pt x="675334" y="1206230"/>
                  <a:pt x="676732" y="1216782"/>
                  <a:pt x="681819" y="1225685"/>
                </a:cubicBezTo>
                <a:cubicBezTo>
                  <a:pt x="723680" y="1298943"/>
                  <a:pt x="755257" y="1255159"/>
                  <a:pt x="691547" y="1400783"/>
                </a:cubicBezTo>
                <a:cubicBezTo>
                  <a:pt x="684548" y="1416781"/>
                  <a:pt x="659122" y="1413754"/>
                  <a:pt x="642909" y="1420239"/>
                </a:cubicBezTo>
                <a:cubicBezTo>
                  <a:pt x="621340" y="1417701"/>
                  <a:pt x="491520" y="1437056"/>
                  <a:pt x="458083" y="1381328"/>
                </a:cubicBezTo>
                <a:cubicBezTo>
                  <a:pt x="452807" y="1372535"/>
                  <a:pt x="451598" y="1361873"/>
                  <a:pt x="448356" y="1352145"/>
                </a:cubicBezTo>
                <a:cubicBezTo>
                  <a:pt x="469794" y="1148479"/>
                  <a:pt x="408432" y="1148533"/>
                  <a:pt x="535904" y="1186775"/>
                </a:cubicBezTo>
                <a:cubicBezTo>
                  <a:pt x="545725" y="1189721"/>
                  <a:pt x="555359" y="1193260"/>
                  <a:pt x="565087" y="1196502"/>
                </a:cubicBezTo>
                <a:cubicBezTo>
                  <a:pt x="572764" y="1219531"/>
                  <a:pt x="584543" y="1250846"/>
                  <a:pt x="584543" y="1274324"/>
                </a:cubicBezTo>
                <a:cubicBezTo>
                  <a:pt x="584543" y="1323070"/>
                  <a:pt x="578058" y="1371601"/>
                  <a:pt x="574815" y="1420239"/>
                </a:cubicBezTo>
                <a:cubicBezTo>
                  <a:pt x="545632" y="1416996"/>
                  <a:pt x="512038" y="1426275"/>
                  <a:pt x="487266" y="1410511"/>
                </a:cubicBezTo>
                <a:cubicBezTo>
                  <a:pt x="469964" y="1399501"/>
                  <a:pt x="482312" y="1366646"/>
                  <a:pt x="467811" y="1352145"/>
                </a:cubicBezTo>
                <a:lnTo>
                  <a:pt x="438628" y="1322962"/>
                </a:lnTo>
                <a:cubicBezTo>
                  <a:pt x="436289" y="1315945"/>
                  <a:pt x="411266" y="1258288"/>
                  <a:pt x="438628" y="1254868"/>
                </a:cubicBezTo>
                <a:cubicBezTo>
                  <a:pt x="463132" y="1251805"/>
                  <a:pt x="484023" y="1274323"/>
                  <a:pt x="506721" y="1284051"/>
                </a:cubicBezTo>
                <a:cubicBezTo>
                  <a:pt x="503479" y="1332689"/>
                  <a:pt x="507568" y="1382380"/>
                  <a:pt x="496994" y="1429966"/>
                </a:cubicBezTo>
                <a:cubicBezTo>
                  <a:pt x="494010" y="1443395"/>
                  <a:pt x="481408" y="1457057"/>
                  <a:pt x="467811" y="1459149"/>
                </a:cubicBezTo>
                <a:cubicBezTo>
                  <a:pt x="435603" y="1464104"/>
                  <a:pt x="402960" y="1452664"/>
                  <a:pt x="370534" y="1449421"/>
                </a:cubicBezTo>
                <a:cubicBezTo>
                  <a:pt x="360806" y="1436451"/>
                  <a:pt x="349225" y="1424683"/>
                  <a:pt x="341351" y="1410511"/>
                </a:cubicBezTo>
                <a:cubicBezTo>
                  <a:pt x="318548" y="1369466"/>
                  <a:pt x="312641" y="1341235"/>
                  <a:pt x="331624" y="1293779"/>
                </a:cubicBezTo>
                <a:cubicBezTo>
                  <a:pt x="336733" y="1281006"/>
                  <a:pt x="348502" y="1270748"/>
                  <a:pt x="360807" y="1264596"/>
                </a:cubicBezTo>
                <a:cubicBezTo>
                  <a:pt x="375595" y="1257202"/>
                  <a:pt x="393232" y="1258111"/>
                  <a:pt x="409445" y="1254868"/>
                </a:cubicBezTo>
                <a:cubicBezTo>
                  <a:pt x="419173" y="1261353"/>
                  <a:pt x="436975" y="1262750"/>
                  <a:pt x="438628" y="1274324"/>
                </a:cubicBezTo>
                <a:cubicBezTo>
                  <a:pt x="444150" y="1312977"/>
                  <a:pt x="453291" y="1421546"/>
                  <a:pt x="428900" y="1391056"/>
                </a:cubicBezTo>
                <a:cubicBezTo>
                  <a:pt x="393933" y="1347346"/>
                  <a:pt x="410694" y="1280573"/>
                  <a:pt x="399717" y="1225685"/>
                </a:cubicBezTo>
                <a:cubicBezTo>
                  <a:pt x="397706" y="1215630"/>
                  <a:pt x="393232" y="1206230"/>
                  <a:pt x="389990" y="1196502"/>
                </a:cubicBezTo>
                <a:cubicBezTo>
                  <a:pt x="471817" y="1149744"/>
                  <a:pt x="469172" y="1134356"/>
                  <a:pt x="584543" y="1167319"/>
                </a:cubicBezTo>
                <a:cubicBezTo>
                  <a:pt x="594402" y="1170136"/>
                  <a:pt x="588582" y="1187970"/>
                  <a:pt x="594270" y="1196502"/>
                </a:cubicBezTo>
                <a:cubicBezTo>
                  <a:pt x="601901" y="1207949"/>
                  <a:pt x="613725" y="1215957"/>
                  <a:pt x="623453" y="1225685"/>
                </a:cubicBezTo>
                <a:cubicBezTo>
                  <a:pt x="616968" y="1284051"/>
                  <a:pt x="629003" y="1347647"/>
                  <a:pt x="603998" y="1400783"/>
                </a:cubicBezTo>
                <a:cubicBezTo>
                  <a:pt x="595600" y="1418629"/>
                  <a:pt x="561411" y="1402890"/>
                  <a:pt x="545632" y="1391056"/>
                </a:cubicBezTo>
                <a:cubicBezTo>
                  <a:pt x="531663" y="1380579"/>
                  <a:pt x="533269" y="1358374"/>
                  <a:pt x="526177" y="1342417"/>
                </a:cubicBezTo>
                <a:cubicBezTo>
                  <a:pt x="520288" y="1329166"/>
                  <a:pt x="513206" y="1316477"/>
                  <a:pt x="506721" y="1303507"/>
                </a:cubicBezTo>
                <a:cubicBezTo>
                  <a:pt x="509964" y="1271081"/>
                  <a:pt x="503915" y="1236311"/>
                  <a:pt x="516449" y="1206230"/>
                </a:cubicBezTo>
                <a:cubicBezTo>
                  <a:pt x="522026" y="1192844"/>
                  <a:pt x="540877" y="1187499"/>
                  <a:pt x="555360" y="1186775"/>
                </a:cubicBezTo>
                <a:cubicBezTo>
                  <a:pt x="607277" y="1184179"/>
                  <a:pt x="659121" y="1193260"/>
                  <a:pt x="711002" y="1196502"/>
                </a:cubicBezTo>
                <a:cubicBezTo>
                  <a:pt x="764771" y="1268195"/>
                  <a:pt x="722593" y="1201471"/>
                  <a:pt x="749913" y="1274324"/>
                </a:cubicBezTo>
                <a:cubicBezTo>
                  <a:pt x="788065" y="1376061"/>
                  <a:pt x="754125" y="1252266"/>
                  <a:pt x="779096" y="1352145"/>
                </a:cubicBezTo>
                <a:cubicBezTo>
                  <a:pt x="766925" y="1437343"/>
                  <a:pt x="785710" y="1467632"/>
                  <a:pt x="642909" y="1410511"/>
                </a:cubicBezTo>
                <a:cubicBezTo>
                  <a:pt x="613105" y="1398589"/>
                  <a:pt x="574815" y="1342417"/>
                  <a:pt x="574815" y="1342417"/>
                </a:cubicBezTo>
                <a:cubicBezTo>
                  <a:pt x="571572" y="1329447"/>
                  <a:pt x="571720" y="1315115"/>
                  <a:pt x="565087" y="1303507"/>
                </a:cubicBezTo>
                <a:cubicBezTo>
                  <a:pt x="558262" y="1291563"/>
                  <a:pt x="544711" y="1284892"/>
                  <a:pt x="535904" y="1274324"/>
                </a:cubicBezTo>
                <a:cubicBezTo>
                  <a:pt x="525211" y="1261492"/>
                  <a:pt x="491333" y="1203280"/>
                  <a:pt x="487266" y="1196502"/>
                </a:cubicBezTo>
                <a:cubicBezTo>
                  <a:pt x="496994" y="1193260"/>
                  <a:pt x="507278" y="1191361"/>
                  <a:pt x="516449" y="1186775"/>
                </a:cubicBezTo>
                <a:cubicBezTo>
                  <a:pt x="526906" y="1181546"/>
                  <a:pt x="533975" y="1168216"/>
                  <a:pt x="545632" y="1167319"/>
                </a:cubicBezTo>
                <a:cubicBezTo>
                  <a:pt x="578123" y="1164820"/>
                  <a:pt x="610483" y="1173804"/>
                  <a:pt x="642909" y="1177047"/>
                </a:cubicBezTo>
                <a:cubicBezTo>
                  <a:pt x="652637" y="1180290"/>
                  <a:pt x="664841" y="1179524"/>
                  <a:pt x="672092" y="1186775"/>
                </a:cubicBezTo>
                <a:cubicBezTo>
                  <a:pt x="679342" y="1194026"/>
                  <a:pt x="679332" y="1206010"/>
                  <a:pt x="681819" y="1215958"/>
                </a:cubicBezTo>
                <a:cubicBezTo>
                  <a:pt x="685829" y="1231998"/>
                  <a:pt x="688304" y="1248383"/>
                  <a:pt x="691547" y="1264596"/>
                </a:cubicBezTo>
                <a:cubicBezTo>
                  <a:pt x="688304" y="1313234"/>
                  <a:pt x="693642" y="1363220"/>
                  <a:pt x="681819" y="1410511"/>
                </a:cubicBezTo>
                <a:cubicBezTo>
                  <a:pt x="679332" y="1420459"/>
                  <a:pt x="662877" y="1420751"/>
                  <a:pt x="652636" y="1420239"/>
                </a:cubicBezTo>
                <a:cubicBezTo>
                  <a:pt x="532418" y="1414228"/>
                  <a:pt x="412687" y="1400784"/>
                  <a:pt x="292713" y="1391056"/>
                </a:cubicBezTo>
                <a:cubicBezTo>
                  <a:pt x="282985" y="1374843"/>
                  <a:pt x="262080" y="1361269"/>
                  <a:pt x="263530" y="1342417"/>
                </a:cubicBezTo>
                <a:cubicBezTo>
                  <a:pt x="272371" y="1227491"/>
                  <a:pt x="352639" y="1261010"/>
                  <a:pt x="438628" y="1254868"/>
                </a:cubicBezTo>
                <a:cubicBezTo>
                  <a:pt x="471053" y="1258111"/>
                  <a:pt x="505279" y="1253459"/>
                  <a:pt x="535904" y="1264596"/>
                </a:cubicBezTo>
                <a:cubicBezTo>
                  <a:pt x="545541" y="1268100"/>
                  <a:pt x="545632" y="1283525"/>
                  <a:pt x="545632" y="1293779"/>
                </a:cubicBezTo>
                <a:cubicBezTo>
                  <a:pt x="545632" y="1358455"/>
                  <a:pt x="548682" y="1347886"/>
                  <a:pt x="506721" y="1361873"/>
                </a:cubicBezTo>
                <a:cubicBezTo>
                  <a:pt x="450168" y="1356732"/>
                  <a:pt x="400401" y="1375230"/>
                  <a:pt x="370534" y="1322962"/>
                </a:cubicBezTo>
                <a:cubicBezTo>
                  <a:pt x="363901" y="1311354"/>
                  <a:pt x="364049" y="1297021"/>
                  <a:pt x="360807" y="1284051"/>
                </a:cubicBezTo>
                <a:cubicBezTo>
                  <a:pt x="364049" y="1245140"/>
                  <a:pt x="342925" y="1194928"/>
                  <a:pt x="370534" y="1167319"/>
                </a:cubicBezTo>
                <a:cubicBezTo>
                  <a:pt x="393134" y="1144719"/>
                  <a:pt x="463604" y="1177235"/>
                  <a:pt x="496994" y="1186775"/>
                </a:cubicBezTo>
                <a:cubicBezTo>
                  <a:pt x="509849" y="1190448"/>
                  <a:pt x="522934" y="1193260"/>
                  <a:pt x="535904" y="1196502"/>
                </a:cubicBezTo>
                <a:cubicBezTo>
                  <a:pt x="545632" y="1202987"/>
                  <a:pt x="557784" y="1206829"/>
                  <a:pt x="565087" y="1215958"/>
                </a:cubicBezTo>
                <a:cubicBezTo>
                  <a:pt x="571493" y="1223965"/>
                  <a:pt x="575281" y="1234898"/>
                  <a:pt x="574815" y="1245141"/>
                </a:cubicBezTo>
                <a:cubicBezTo>
                  <a:pt x="566746" y="1422680"/>
                  <a:pt x="587344" y="1381992"/>
                  <a:pt x="535904" y="1459149"/>
                </a:cubicBezTo>
                <a:cubicBezTo>
                  <a:pt x="519691" y="1452664"/>
                  <a:pt x="494583" y="1455548"/>
                  <a:pt x="487266" y="1439694"/>
                </a:cubicBezTo>
                <a:cubicBezTo>
                  <a:pt x="464665" y="1390724"/>
                  <a:pt x="480767" y="1306864"/>
                  <a:pt x="487266" y="1254868"/>
                </a:cubicBezTo>
                <a:cubicBezTo>
                  <a:pt x="513232" y="1280835"/>
                  <a:pt x="532272" y="1289500"/>
                  <a:pt x="496994" y="1342417"/>
                </a:cubicBezTo>
                <a:cubicBezTo>
                  <a:pt x="491306" y="1350949"/>
                  <a:pt x="477539" y="1335932"/>
                  <a:pt x="467811" y="1332690"/>
                </a:cubicBezTo>
                <a:cubicBezTo>
                  <a:pt x="473053" y="1269790"/>
                  <a:pt x="441899" y="1186791"/>
                  <a:pt x="506721" y="1225685"/>
                </a:cubicBezTo>
                <a:cubicBezTo>
                  <a:pt x="514586" y="1230404"/>
                  <a:pt x="519692" y="1238656"/>
                  <a:pt x="526177" y="1245141"/>
                </a:cubicBezTo>
                <a:cubicBezTo>
                  <a:pt x="522934" y="1274324"/>
                  <a:pt x="516449" y="1362053"/>
                  <a:pt x="516449" y="1332690"/>
                </a:cubicBezTo>
                <a:cubicBezTo>
                  <a:pt x="516449" y="1261280"/>
                  <a:pt x="514437" y="1189119"/>
                  <a:pt x="526177" y="1118681"/>
                </a:cubicBezTo>
                <a:cubicBezTo>
                  <a:pt x="528099" y="1107149"/>
                  <a:pt x="545632" y="1105711"/>
                  <a:pt x="555360" y="1099226"/>
                </a:cubicBezTo>
                <a:cubicBezTo>
                  <a:pt x="610467" y="1209441"/>
                  <a:pt x="545925" y="1064424"/>
                  <a:pt x="565087" y="1332690"/>
                </a:cubicBezTo>
                <a:cubicBezTo>
                  <a:pt x="566548" y="1353146"/>
                  <a:pt x="577535" y="1293597"/>
                  <a:pt x="584543" y="1274324"/>
                </a:cubicBezTo>
                <a:cubicBezTo>
                  <a:pt x="590510" y="1257913"/>
                  <a:pt x="596189" y="1241303"/>
                  <a:pt x="603998" y="1225685"/>
                </a:cubicBezTo>
                <a:cubicBezTo>
                  <a:pt x="609226" y="1215228"/>
                  <a:pt x="617652" y="1206653"/>
                  <a:pt x="623453" y="1196502"/>
                </a:cubicBezTo>
                <a:cubicBezTo>
                  <a:pt x="631152" y="1183029"/>
                  <a:pt x="642686" y="1146570"/>
                  <a:pt x="662364" y="1138136"/>
                </a:cubicBezTo>
                <a:cubicBezTo>
                  <a:pt x="677561" y="1131623"/>
                  <a:pt x="694789" y="1131651"/>
                  <a:pt x="711002" y="1128409"/>
                </a:cubicBezTo>
                <a:cubicBezTo>
                  <a:pt x="739993" y="1215379"/>
                  <a:pt x="722025" y="1196292"/>
                  <a:pt x="740185" y="1147864"/>
                </a:cubicBezTo>
                <a:cubicBezTo>
                  <a:pt x="745277" y="1134286"/>
                  <a:pt x="753156" y="1121923"/>
                  <a:pt x="759641" y="1108953"/>
                </a:cubicBezTo>
                <a:cubicBezTo>
                  <a:pt x="766126" y="1115438"/>
                  <a:pt x="779096" y="1119238"/>
                  <a:pt x="779096" y="1128409"/>
                </a:cubicBezTo>
                <a:cubicBezTo>
                  <a:pt x="779096" y="1181266"/>
                  <a:pt x="708117" y="1150231"/>
                  <a:pt x="691547" y="1147864"/>
                </a:cubicBezTo>
                <a:cubicBezTo>
                  <a:pt x="694790" y="1112196"/>
                  <a:pt x="694251" y="1075980"/>
                  <a:pt x="701275" y="1040860"/>
                </a:cubicBezTo>
                <a:cubicBezTo>
                  <a:pt x="706131" y="1016580"/>
                  <a:pt x="736457" y="980980"/>
                  <a:pt x="749913" y="963039"/>
                </a:cubicBezTo>
                <a:cubicBezTo>
                  <a:pt x="762883" y="976009"/>
                  <a:pt x="782655" y="984675"/>
                  <a:pt x="788824" y="1001949"/>
                </a:cubicBezTo>
                <a:cubicBezTo>
                  <a:pt x="809189" y="1058971"/>
                  <a:pt x="792340" y="1186187"/>
                  <a:pt x="788824" y="1235413"/>
                </a:cubicBezTo>
                <a:cubicBezTo>
                  <a:pt x="714245" y="1225685"/>
                  <a:pt x="638944" y="1220433"/>
                  <a:pt x="565087" y="1206230"/>
                </a:cubicBezTo>
                <a:cubicBezTo>
                  <a:pt x="553606" y="1204022"/>
                  <a:pt x="537128" y="1198402"/>
                  <a:pt x="535904" y="1186775"/>
                </a:cubicBezTo>
                <a:cubicBezTo>
                  <a:pt x="530124" y="1131859"/>
                  <a:pt x="526542" y="1073218"/>
                  <a:pt x="545632" y="1021404"/>
                </a:cubicBezTo>
                <a:cubicBezTo>
                  <a:pt x="552722" y="1002161"/>
                  <a:pt x="603998" y="1001949"/>
                  <a:pt x="603998" y="1001949"/>
                </a:cubicBezTo>
                <a:lnTo>
                  <a:pt x="818007" y="1040860"/>
                </a:lnTo>
                <a:cubicBezTo>
                  <a:pt x="828062" y="1042871"/>
                  <a:pt x="838397" y="1045311"/>
                  <a:pt x="847190" y="1050587"/>
                </a:cubicBezTo>
                <a:cubicBezTo>
                  <a:pt x="913954" y="1090646"/>
                  <a:pt x="813158" y="1052215"/>
                  <a:pt x="895828" y="1079770"/>
                </a:cubicBezTo>
                <a:cubicBezTo>
                  <a:pt x="892585" y="1141379"/>
                  <a:pt x="897136" y="1203897"/>
                  <a:pt x="886100" y="1264596"/>
                </a:cubicBezTo>
                <a:cubicBezTo>
                  <a:pt x="883639" y="1278131"/>
                  <a:pt x="868467" y="1286305"/>
                  <a:pt x="856917" y="1293779"/>
                </a:cubicBezTo>
                <a:cubicBezTo>
                  <a:pt x="813020" y="1322183"/>
                  <a:pt x="762558" y="1340229"/>
                  <a:pt x="720730" y="1371600"/>
                </a:cubicBezTo>
                <a:cubicBezTo>
                  <a:pt x="707760" y="1381328"/>
                  <a:pt x="695896" y="1392739"/>
                  <a:pt x="681819" y="1400783"/>
                </a:cubicBezTo>
                <a:cubicBezTo>
                  <a:pt x="672916" y="1405870"/>
                  <a:pt x="662529" y="1407813"/>
                  <a:pt x="652636" y="1410511"/>
                </a:cubicBezTo>
                <a:cubicBezTo>
                  <a:pt x="588115" y="1428108"/>
                  <a:pt x="582892" y="1428350"/>
                  <a:pt x="526177" y="1439694"/>
                </a:cubicBezTo>
                <a:cubicBezTo>
                  <a:pt x="516449" y="1436451"/>
                  <a:pt x="502682" y="1438498"/>
                  <a:pt x="496994" y="1429966"/>
                </a:cubicBezTo>
                <a:cubicBezTo>
                  <a:pt x="468173" y="1386735"/>
                  <a:pt x="469564" y="1349429"/>
                  <a:pt x="458083" y="1303507"/>
                </a:cubicBezTo>
                <a:cubicBezTo>
                  <a:pt x="452358" y="1280606"/>
                  <a:pt x="445113" y="1258111"/>
                  <a:pt x="438628" y="1235413"/>
                </a:cubicBezTo>
                <a:cubicBezTo>
                  <a:pt x="446618" y="1115571"/>
                  <a:pt x="414636" y="1112735"/>
                  <a:pt x="477539" y="1060315"/>
                </a:cubicBezTo>
                <a:cubicBezTo>
                  <a:pt x="486520" y="1052831"/>
                  <a:pt x="496994" y="1047345"/>
                  <a:pt x="506721" y="1040860"/>
                </a:cubicBezTo>
                <a:cubicBezTo>
                  <a:pt x="561845" y="1047345"/>
                  <a:pt x="617202" y="1052082"/>
                  <a:pt x="672092" y="1060315"/>
                </a:cubicBezTo>
                <a:cubicBezTo>
                  <a:pt x="682232" y="1061836"/>
                  <a:pt x="692311" y="1065063"/>
                  <a:pt x="701275" y="1070043"/>
                </a:cubicBezTo>
                <a:cubicBezTo>
                  <a:pt x="721715" y="1081398"/>
                  <a:pt x="740186" y="1095983"/>
                  <a:pt x="759641" y="1108953"/>
                </a:cubicBezTo>
                <a:cubicBezTo>
                  <a:pt x="762883" y="1118681"/>
                  <a:pt x="770154" y="1127912"/>
                  <a:pt x="769368" y="1138136"/>
                </a:cubicBezTo>
                <a:cubicBezTo>
                  <a:pt x="747634" y="1420672"/>
                  <a:pt x="803614" y="1365397"/>
                  <a:pt x="565087" y="1352145"/>
                </a:cubicBezTo>
                <a:cubicBezTo>
                  <a:pt x="541420" y="1304809"/>
                  <a:pt x="539712" y="1303297"/>
                  <a:pt x="516449" y="1245141"/>
                </a:cubicBezTo>
                <a:cubicBezTo>
                  <a:pt x="496312" y="1194798"/>
                  <a:pt x="520062" y="1235969"/>
                  <a:pt x="487266" y="1186775"/>
                </a:cubicBezTo>
                <a:cubicBezTo>
                  <a:pt x="493751" y="1151107"/>
                  <a:pt x="488454" y="1111085"/>
                  <a:pt x="506721" y="1079770"/>
                </a:cubicBezTo>
                <a:cubicBezTo>
                  <a:pt x="515052" y="1065488"/>
                  <a:pt x="539320" y="1074053"/>
                  <a:pt x="555360" y="1070043"/>
                </a:cubicBezTo>
                <a:cubicBezTo>
                  <a:pt x="578261" y="1064318"/>
                  <a:pt x="600755" y="1057072"/>
                  <a:pt x="623453" y="1050587"/>
                </a:cubicBezTo>
                <a:cubicBezTo>
                  <a:pt x="822936" y="1093333"/>
                  <a:pt x="733312" y="1029969"/>
                  <a:pt x="769368" y="1138136"/>
                </a:cubicBezTo>
                <a:cubicBezTo>
                  <a:pt x="773065" y="1149227"/>
                  <a:pt x="782339" y="1157591"/>
                  <a:pt x="788824" y="1167319"/>
                </a:cubicBezTo>
                <a:cubicBezTo>
                  <a:pt x="798552" y="1134894"/>
                  <a:pt x="805854" y="1101640"/>
                  <a:pt x="818007" y="1070043"/>
                </a:cubicBezTo>
                <a:cubicBezTo>
                  <a:pt x="822204" y="1059131"/>
                  <a:pt x="827363" y="1046751"/>
                  <a:pt x="837462" y="1040860"/>
                </a:cubicBezTo>
                <a:cubicBezTo>
                  <a:pt x="934086" y="984496"/>
                  <a:pt x="981971" y="999171"/>
                  <a:pt x="1100109" y="992221"/>
                </a:cubicBezTo>
                <a:cubicBezTo>
                  <a:pt x="1122807" y="995464"/>
                  <a:pt x="1148159" y="990814"/>
                  <a:pt x="1168202" y="1001949"/>
                </a:cubicBezTo>
                <a:cubicBezTo>
                  <a:pt x="1180878" y="1008992"/>
                  <a:pt x="1188262" y="1026371"/>
                  <a:pt x="1187658" y="1040860"/>
                </a:cubicBezTo>
                <a:cubicBezTo>
                  <a:pt x="1184928" y="1106380"/>
                  <a:pt x="1175028" y="1171960"/>
                  <a:pt x="1158475" y="1235413"/>
                </a:cubicBezTo>
                <a:cubicBezTo>
                  <a:pt x="1147636" y="1276961"/>
                  <a:pt x="1056922" y="1280678"/>
                  <a:pt x="1041743" y="1284051"/>
                </a:cubicBezTo>
                <a:cubicBezTo>
                  <a:pt x="1009317" y="1277566"/>
                  <a:pt x="974490" y="1278453"/>
                  <a:pt x="944466" y="1264596"/>
                </a:cubicBezTo>
                <a:cubicBezTo>
                  <a:pt x="913512" y="1250310"/>
                  <a:pt x="914061" y="1212289"/>
                  <a:pt x="905556" y="1186775"/>
                </a:cubicBezTo>
                <a:cubicBezTo>
                  <a:pt x="900034" y="1170209"/>
                  <a:pt x="892585" y="1154349"/>
                  <a:pt x="886100" y="1138136"/>
                </a:cubicBezTo>
                <a:cubicBezTo>
                  <a:pt x="882858" y="1115438"/>
                  <a:pt x="875027" y="1092932"/>
                  <a:pt x="876373" y="1070043"/>
                </a:cubicBezTo>
                <a:cubicBezTo>
                  <a:pt x="881546" y="982107"/>
                  <a:pt x="894630" y="894804"/>
                  <a:pt x="905556" y="807396"/>
                </a:cubicBezTo>
                <a:cubicBezTo>
                  <a:pt x="907798" y="789461"/>
                  <a:pt x="894141" y="958695"/>
                  <a:pt x="886100" y="972766"/>
                </a:cubicBezTo>
                <a:cubicBezTo>
                  <a:pt x="843263" y="1047730"/>
                  <a:pt x="796375" y="1121221"/>
                  <a:pt x="740185" y="1186775"/>
                </a:cubicBezTo>
                <a:cubicBezTo>
                  <a:pt x="720730" y="1209473"/>
                  <a:pt x="705163" y="1236193"/>
                  <a:pt x="681819" y="1254868"/>
                </a:cubicBezTo>
                <a:cubicBezTo>
                  <a:pt x="671379" y="1263220"/>
                  <a:pt x="655879" y="1261353"/>
                  <a:pt x="642909" y="1264596"/>
                </a:cubicBezTo>
                <a:cubicBezTo>
                  <a:pt x="441903" y="1189219"/>
                  <a:pt x="490699" y="1235852"/>
                  <a:pt x="594270" y="797668"/>
                </a:cubicBezTo>
                <a:cubicBezTo>
                  <a:pt x="604818" y="753041"/>
                  <a:pt x="691547" y="700392"/>
                  <a:pt x="691547" y="700392"/>
                </a:cubicBezTo>
                <a:cubicBezTo>
                  <a:pt x="698032" y="710120"/>
                  <a:pt x="709552" y="717974"/>
                  <a:pt x="711002" y="729575"/>
                </a:cubicBezTo>
                <a:cubicBezTo>
                  <a:pt x="729814" y="880071"/>
                  <a:pt x="717868" y="996814"/>
                  <a:pt x="711002" y="1147864"/>
                </a:cubicBezTo>
                <a:cubicBezTo>
                  <a:pt x="694789" y="1138136"/>
                  <a:pt x="663744" y="1137538"/>
                  <a:pt x="662364" y="1118681"/>
                </a:cubicBezTo>
                <a:cubicBezTo>
                  <a:pt x="653360" y="995622"/>
                  <a:pt x="653701" y="869171"/>
                  <a:pt x="681819" y="749030"/>
                </a:cubicBezTo>
                <a:cubicBezTo>
                  <a:pt x="691224" y="708845"/>
                  <a:pt x="728898" y="669575"/>
                  <a:pt x="769368" y="661481"/>
                </a:cubicBezTo>
                <a:lnTo>
                  <a:pt x="818007" y="651753"/>
                </a:lnTo>
                <a:cubicBezTo>
                  <a:pt x="843947" y="654996"/>
                  <a:pt x="890891" y="635809"/>
                  <a:pt x="895828" y="661481"/>
                </a:cubicBezTo>
                <a:cubicBezTo>
                  <a:pt x="922308" y="799180"/>
                  <a:pt x="904196" y="863502"/>
                  <a:pt x="837462" y="943583"/>
                </a:cubicBezTo>
                <a:cubicBezTo>
                  <a:pt x="831591" y="950629"/>
                  <a:pt x="824492" y="956554"/>
                  <a:pt x="818007" y="963039"/>
                </a:cubicBezTo>
                <a:cubicBezTo>
                  <a:pt x="801794" y="956554"/>
                  <a:pt x="780732" y="956841"/>
                  <a:pt x="769368" y="943583"/>
                </a:cubicBezTo>
                <a:cubicBezTo>
                  <a:pt x="758608" y="931030"/>
                  <a:pt x="763359" y="911055"/>
                  <a:pt x="759641" y="894945"/>
                </a:cubicBezTo>
                <a:cubicBezTo>
                  <a:pt x="753629" y="868891"/>
                  <a:pt x="746670" y="843064"/>
                  <a:pt x="740185" y="817124"/>
                </a:cubicBezTo>
                <a:cubicBezTo>
                  <a:pt x="736943" y="752273"/>
                  <a:pt x="749553" y="684631"/>
                  <a:pt x="730458" y="622570"/>
                </a:cubicBezTo>
                <a:cubicBezTo>
                  <a:pt x="723196" y="598967"/>
                  <a:pt x="708537" y="667061"/>
                  <a:pt x="701275" y="690664"/>
                </a:cubicBezTo>
                <a:cubicBezTo>
                  <a:pt x="695475" y="709516"/>
                  <a:pt x="694790" y="729575"/>
                  <a:pt x="691547" y="749030"/>
                </a:cubicBezTo>
                <a:cubicBezTo>
                  <a:pt x="685062" y="739302"/>
                  <a:pt x="672092" y="731538"/>
                  <a:pt x="672092" y="719847"/>
                </a:cubicBezTo>
                <a:cubicBezTo>
                  <a:pt x="672092" y="695806"/>
                  <a:pt x="699375" y="645824"/>
                  <a:pt x="711002" y="622570"/>
                </a:cubicBezTo>
                <a:cubicBezTo>
                  <a:pt x="714245" y="606357"/>
                  <a:pt x="717143" y="590072"/>
                  <a:pt x="720730" y="573932"/>
                </a:cubicBezTo>
                <a:cubicBezTo>
                  <a:pt x="723630" y="560881"/>
                  <a:pt x="717348" y="532399"/>
                  <a:pt x="730458" y="535021"/>
                </a:cubicBezTo>
                <a:cubicBezTo>
                  <a:pt x="750817" y="539093"/>
                  <a:pt x="756398" y="567447"/>
                  <a:pt x="769368" y="583660"/>
                </a:cubicBezTo>
                <a:cubicBezTo>
                  <a:pt x="772611" y="573932"/>
                  <a:pt x="782904" y="563998"/>
                  <a:pt x="779096" y="554477"/>
                </a:cubicBezTo>
                <a:cubicBezTo>
                  <a:pt x="765785" y="521198"/>
                  <a:pt x="739601" y="538458"/>
                  <a:pt x="720730" y="544749"/>
                </a:cubicBezTo>
                <a:cubicBezTo>
                  <a:pt x="717487" y="557719"/>
                  <a:pt x="711002" y="570290"/>
                  <a:pt x="711002" y="583660"/>
                </a:cubicBezTo>
                <a:cubicBezTo>
                  <a:pt x="711002" y="622706"/>
                  <a:pt x="720730" y="739438"/>
                  <a:pt x="720730" y="700392"/>
                </a:cubicBezTo>
                <a:cubicBezTo>
                  <a:pt x="720730" y="596580"/>
                  <a:pt x="714245" y="492869"/>
                  <a:pt x="711002" y="389107"/>
                </a:cubicBezTo>
                <a:cubicBezTo>
                  <a:pt x="704517" y="466928"/>
                  <a:pt x="704385" y="545542"/>
                  <a:pt x="691547" y="622570"/>
                </a:cubicBezTo>
                <a:cubicBezTo>
                  <a:pt x="688304" y="642025"/>
                  <a:pt x="687758" y="583012"/>
                  <a:pt x="681819" y="564204"/>
                </a:cubicBezTo>
                <a:cubicBezTo>
                  <a:pt x="592041" y="279909"/>
                  <a:pt x="654893" y="524590"/>
                  <a:pt x="623453" y="398834"/>
                </a:cubicBezTo>
                <a:cubicBezTo>
                  <a:pt x="629938" y="496111"/>
                  <a:pt x="634813" y="593508"/>
                  <a:pt x="642909" y="690664"/>
                </a:cubicBezTo>
                <a:cubicBezTo>
                  <a:pt x="644547" y="710320"/>
                  <a:pt x="647852" y="768165"/>
                  <a:pt x="652636" y="749030"/>
                </a:cubicBezTo>
                <a:cubicBezTo>
                  <a:pt x="720298" y="478378"/>
                  <a:pt x="615062" y="707446"/>
                  <a:pt x="691547" y="554477"/>
                </a:cubicBezTo>
                <a:cubicBezTo>
                  <a:pt x="698032" y="596630"/>
                  <a:pt x="704971" y="638716"/>
                  <a:pt x="711002" y="680936"/>
                </a:cubicBezTo>
                <a:cubicBezTo>
                  <a:pt x="714699" y="706816"/>
                  <a:pt x="724807" y="784581"/>
                  <a:pt x="720730" y="758758"/>
                </a:cubicBezTo>
                <a:cubicBezTo>
                  <a:pt x="706927" y="671336"/>
                  <a:pt x="703283" y="581973"/>
                  <a:pt x="681819" y="496111"/>
                </a:cubicBezTo>
                <a:cubicBezTo>
                  <a:pt x="678577" y="483141"/>
                  <a:pt x="674714" y="470310"/>
                  <a:pt x="672092" y="457200"/>
                </a:cubicBezTo>
                <a:cubicBezTo>
                  <a:pt x="668224" y="437859"/>
                  <a:pt x="668601" y="417546"/>
                  <a:pt x="662364" y="398834"/>
                </a:cubicBezTo>
                <a:cubicBezTo>
                  <a:pt x="658667" y="387743"/>
                  <a:pt x="649394" y="379379"/>
                  <a:pt x="642909" y="369651"/>
                </a:cubicBezTo>
                <a:cubicBezTo>
                  <a:pt x="636481" y="395362"/>
                  <a:pt x="623453" y="443077"/>
                  <a:pt x="623453" y="466928"/>
                </a:cubicBezTo>
                <a:cubicBezTo>
                  <a:pt x="623453" y="480298"/>
                  <a:pt x="630858" y="492673"/>
                  <a:pt x="633181" y="505839"/>
                </a:cubicBezTo>
                <a:cubicBezTo>
                  <a:pt x="640593" y="547839"/>
                  <a:pt x="646151" y="590145"/>
                  <a:pt x="652636" y="632298"/>
                </a:cubicBezTo>
                <a:cubicBezTo>
                  <a:pt x="666173" y="1295588"/>
                  <a:pt x="611494" y="1229542"/>
                  <a:pt x="691547" y="1021404"/>
                </a:cubicBezTo>
                <a:cubicBezTo>
                  <a:pt x="696753" y="1007870"/>
                  <a:pt x="704517" y="995464"/>
                  <a:pt x="711002" y="982494"/>
                </a:cubicBezTo>
                <a:cubicBezTo>
                  <a:pt x="716825" y="912626"/>
                  <a:pt x="736617" y="694494"/>
                  <a:pt x="701275" y="1021404"/>
                </a:cubicBezTo>
                <a:cubicBezTo>
                  <a:pt x="693923" y="1089410"/>
                  <a:pt x="687661" y="1157533"/>
                  <a:pt x="681819" y="1225685"/>
                </a:cubicBezTo>
                <a:cubicBezTo>
                  <a:pt x="677932" y="1271030"/>
                  <a:pt x="665655" y="1316819"/>
                  <a:pt x="672092" y="1361873"/>
                </a:cubicBezTo>
                <a:cubicBezTo>
                  <a:pt x="675431" y="1385242"/>
                  <a:pt x="685822" y="1316680"/>
                  <a:pt x="691547" y="1293779"/>
                </a:cubicBezTo>
                <a:cubicBezTo>
                  <a:pt x="695557" y="1277739"/>
                  <a:pt x="695625" y="1260679"/>
                  <a:pt x="701275" y="1245141"/>
                </a:cubicBezTo>
                <a:cubicBezTo>
                  <a:pt x="708709" y="1224699"/>
                  <a:pt x="723272" y="1207306"/>
                  <a:pt x="730458" y="1186775"/>
                </a:cubicBezTo>
                <a:cubicBezTo>
                  <a:pt x="746054" y="1142213"/>
                  <a:pt x="757353" y="1096245"/>
                  <a:pt x="769368" y="1050587"/>
                </a:cubicBezTo>
                <a:cubicBezTo>
                  <a:pt x="773576" y="1034598"/>
                  <a:pt x="779096" y="1001949"/>
                  <a:pt x="779096" y="1001949"/>
                </a:cubicBezTo>
                <a:cubicBezTo>
                  <a:pt x="779096" y="1001949"/>
                  <a:pt x="771194" y="1034154"/>
                  <a:pt x="769368" y="1050587"/>
                </a:cubicBezTo>
                <a:lnTo>
                  <a:pt x="759641" y="1138136"/>
                </a:lnTo>
                <a:cubicBezTo>
                  <a:pt x="756398" y="1121923"/>
                  <a:pt x="766447" y="1089498"/>
                  <a:pt x="749913" y="1089498"/>
                </a:cubicBezTo>
                <a:cubicBezTo>
                  <a:pt x="732451" y="1089498"/>
                  <a:pt x="740144" y="1123607"/>
                  <a:pt x="730458" y="1138136"/>
                </a:cubicBezTo>
                <a:cubicBezTo>
                  <a:pt x="720283" y="1153398"/>
                  <a:pt x="703626" y="1163243"/>
                  <a:pt x="691547" y="1177047"/>
                </a:cubicBezTo>
                <a:cubicBezTo>
                  <a:pt x="604193" y="1276880"/>
                  <a:pt x="716184" y="1162138"/>
                  <a:pt x="633181" y="1245141"/>
                </a:cubicBezTo>
                <a:cubicBezTo>
                  <a:pt x="629938" y="1232171"/>
                  <a:pt x="624478" y="1219560"/>
                  <a:pt x="623453" y="1206230"/>
                </a:cubicBezTo>
                <a:cubicBezTo>
                  <a:pt x="617976" y="1135030"/>
                  <a:pt x="641437" y="1058035"/>
                  <a:pt x="613726" y="992221"/>
                </a:cubicBezTo>
                <a:cubicBezTo>
                  <a:pt x="604143" y="969461"/>
                  <a:pt x="568330" y="1011676"/>
                  <a:pt x="545632" y="1021404"/>
                </a:cubicBezTo>
                <a:cubicBezTo>
                  <a:pt x="532662" y="1040859"/>
                  <a:pt x="517807" y="1059182"/>
                  <a:pt x="506721" y="1079770"/>
                </a:cubicBezTo>
                <a:cubicBezTo>
                  <a:pt x="455706" y="1174513"/>
                  <a:pt x="501768" y="1123636"/>
                  <a:pt x="458083" y="1167319"/>
                </a:cubicBezTo>
                <a:cubicBezTo>
                  <a:pt x="451598" y="1157591"/>
                  <a:pt x="440550" y="1149668"/>
                  <a:pt x="438628" y="1138136"/>
                </a:cubicBezTo>
                <a:cubicBezTo>
                  <a:pt x="436942" y="1128022"/>
                  <a:pt x="454044" y="1100421"/>
                  <a:pt x="448356" y="1108953"/>
                </a:cubicBezTo>
                <a:cubicBezTo>
                  <a:pt x="416893" y="1156148"/>
                  <a:pt x="360807" y="1254868"/>
                  <a:pt x="360807" y="1254868"/>
                </a:cubicBezTo>
                <a:cubicBezTo>
                  <a:pt x="357564" y="1267838"/>
                  <a:pt x="356044" y="1281366"/>
                  <a:pt x="351079" y="1293779"/>
                </a:cubicBezTo>
                <a:cubicBezTo>
                  <a:pt x="272697" y="1489735"/>
                  <a:pt x="308313" y="1389534"/>
                  <a:pt x="321896" y="1303507"/>
                </a:cubicBezTo>
                <a:cubicBezTo>
                  <a:pt x="326475" y="1274504"/>
                  <a:pt x="322866" y="1243984"/>
                  <a:pt x="331624" y="1215958"/>
                </a:cubicBezTo>
                <a:cubicBezTo>
                  <a:pt x="339422" y="1191006"/>
                  <a:pt x="357564" y="1170562"/>
                  <a:pt x="370534" y="1147864"/>
                </a:cubicBezTo>
                <a:cubicBezTo>
                  <a:pt x="377019" y="1121924"/>
                  <a:pt x="371083" y="1088950"/>
                  <a:pt x="389990" y="1070043"/>
                </a:cubicBezTo>
                <a:cubicBezTo>
                  <a:pt x="401681" y="1058352"/>
                  <a:pt x="399717" y="1102147"/>
                  <a:pt x="399717" y="1118681"/>
                </a:cubicBezTo>
                <a:cubicBezTo>
                  <a:pt x="399717" y="1132050"/>
                  <a:pt x="392890" y="1144541"/>
                  <a:pt x="389990" y="1157592"/>
                </a:cubicBezTo>
                <a:cubicBezTo>
                  <a:pt x="379919" y="1202913"/>
                  <a:pt x="370535" y="1248383"/>
                  <a:pt x="360807" y="1293779"/>
                </a:cubicBezTo>
                <a:cubicBezTo>
                  <a:pt x="364049" y="1332690"/>
                  <a:pt x="340727" y="1385290"/>
                  <a:pt x="370534" y="1410511"/>
                </a:cubicBezTo>
                <a:cubicBezTo>
                  <a:pt x="400341" y="1435732"/>
                  <a:pt x="451280" y="1415935"/>
                  <a:pt x="487266" y="1400783"/>
                </a:cubicBezTo>
                <a:cubicBezTo>
                  <a:pt x="516850" y="1388327"/>
                  <a:pt x="555360" y="1332690"/>
                  <a:pt x="555360" y="1332690"/>
                </a:cubicBezTo>
                <a:cubicBezTo>
                  <a:pt x="561845" y="1316477"/>
                  <a:pt x="567006" y="1299669"/>
                  <a:pt x="574815" y="1284051"/>
                </a:cubicBezTo>
                <a:cubicBezTo>
                  <a:pt x="589745" y="1254191"/>
                  <a:pt x="609894" y="1227009"/>
                  <a:pt x="623453" y="1196502"/>
                </a:cubicBezTo>
                <a:cubicBezTo>
                  <a:pt x="635946" y="1168392"/>
                  <a:pt x="652636" y="1108953"/>
                  <a:pt x="652636" y="1108953"/>
                </a:cubicBezTo>
                <a:cubicBezTo>
                  <a:pt x="649394" y="1134894"/>
                  <a:pt x="617869" y="1194287"/>
                  <a:pt x="642909" y="1186775"/>
                </a:cubicBezTo>
                <a:cubicBezTo>
                  <a:pt x="691224" y="1172281"/>
                  <a:pt x="749913" y="1079770"/>
                  <a:pt x="749913" y="1079770"/>
                </a:cubicBezTo>
                <a:cubicBezTo>
                  <a:pt x="756398" y="1060315"/>
                  <a:pt x="764757" y="1041387"/>
                  <a:pt x="769368" y="1021404"/>
                </a:cubicBezTo>
                <a:cubicBezTo>
                  <a:pt x="783630" y="959601"/>
                  <a:pt x="770384" y="951278"/>
                  <a:pt x="798551" y="894945"/>
                </a:cubicBezTo>
                <a:cubicBezTo>
                  <a:pt x="802653" y="886742"/>
                  <a:pt x="811522" y="881975"/>
                  <a:pt x="818007" y="875490"/>
                </a:cubicBezTo>
                <a:cubicBezTo>
                  <a:pt x="824492" y="982494"/>
                  <a:pt x="837462" y="1303702"/>
                  <a:pt x="837462" y="1196502"/>
                </a:cubicBezTo>
                <a:cubicBezTo>
                  <a:pt x="837462" y="979154"/>
                  <a:pt x="839944" y="760987"/>
                  <a:pt x="818007" y="544749"/>
                </a:cubicBezTo>
                <a:cubicBezTo>
                  <a:pt x="816245" y="527376"/>
                  <a:pt x="785581" y="531779"/>
                  <a:pt x="769368" y="525294"/>
                </a:cubicBezTo>
                <a:cubicBezTo>
                  <a:pt x="753205" y="444476"/>
                  <a:pt x="768533" y="503749"/>
                  <a:pt x="730458" y="408562"/>
                </a:cubicBezTo>
                <a:cubicBezTo>
                  <a:pt x="717489" y="376140"/>
                  <a:pt x="723413" y="373675"/>
                  <a:pt x="701275" y="340468"/>
                </a:cubicBezTo>
                <a:cubicBezTo>
                  <a:pt x="696188" y="332837"/>
                  <a:pt x="688304" y="327498"/>
                  <a:pt x="681819" y="321013"/>
                </a:cubicBezTo>
                <a:cubicBezTo>
                  <a:pt x="678577" y="308043"/>
                  <a:pt x="678071" y="294060"/>
                  <a:pt x="672092" y="282102"/>
                </a:cubicBezTo>
                <a:cubicBezTo>
                  <a:pt x="667990" y="273899"/>
                  <a:pt x="658507" y="269693"/>
                  <a:pt x="652636" y="262647"/>
                </a:cubicBezTo>
                <a:cubicBezTo>
                  <a:pt x="618827" y="222076"/>
                  <a:pt x="623382" y="208145"/>
                  <a:pt x="565087" y="184826"/>
                </a:cubicBezTo>
                <a:cubicBezTo>
                  <a:pt x="548874" y="178341"/>
                  <a:pt x="532799" y="171501"/>
                  <a:pt x="516449" y="165370"/>
                </a:cubicBezTo>
                <a:cubicBezTo>
                  <a:pt x="506848" y="161770"/>
                  <a:pt x="496437" y="160229"/>
                  <a:pt x="487266" y="155643"/>
                </a:cubicBezTo>
                <a:cubicBezTo>
                  <a:pt x="470355" y="147188"/>
                  <a:pt x="454013" y="137450"/>
                  <a:pt x="438628" y="126460"/>
                </a:cubicBezTo>
                <a:cubicBezTo>
                  <a:pt x="431165" y="121129"/>
                  <a:pt x="427037" y="111723"/>
                  <a:pt x="419173" y="107004"/>
                </a:cubicBezTo>
                <a:cubicBezTo>
                  <a:pt x="404220" y="98032"/>
                  <a:pt x="351806" y="89640"/>
                  <a:pt x="341351" y="87549"/>
                </a:cubicBezTo>
                <a:cubicBezTo>
                  <a:pt x="242122" y="45022"/>
                  <a:pt x="253101" y="36331"/>
                  <a:pt x="107887" y="77821"/>
                </a:cubicBezTo>
                <a:cubicBezTo>
                  <a:pt x="90250" y="82860"/>
                  <a:pt x="83651" y="105726"/>
                  <a:pt x="68977" y="116732"/>
                </a:cubicBezTo>
                <a:cubicBezTo>
                  <a:pt x="57376" y="125433"/>
                  <a:pt x="43036" y="129702"/>
                  <a:pt x="30066" y="136187"/>
                </a:cubicBezTo>
                <a:cubicBezTo>
                  <a:pt x="26824" y="145915"/>
                  <a:pt x="24925" y="156199"/>
                  <a:pt x="20339" y="165370"/>
                </a:cubicBezTo>
                <a:cubicBezTo>
                  <a:pt x="15110" y="175827"/>
                  <a:pt x="-4345" y="184096"/>
                  <a:pt x="883" y="194553"/>
                </a:cubicBezTo>
                <a:cubicBezTo>
                  <a:pt x="6862" y="206511"/>
                  <a:pt x="26491" y="202951"/>
                  <a:pt x="39794" y="204281"/>
                </a:cubicBezTo>
                <a:cubicBezTo>
                  <a:pt x="156349" y="215937"/>
                  <a:pt x="273258" y="223736"/>
                  <a:pt x="389990" y="233464"/>
                </a:cubicBezTo>
                <a:cubicBezTo>
                  <a:pt x="405002" y="237217"/>
                  <a:pt x="465183" y="252919"/>
                  <a:pt x="477539" y="252919"/>
                </a:cubicBezTo>
                <a:cubicBezTo>
                  <a:pt x="487793" y="252919"/>
                  <a:pt x="457726" y="247356"/>
                  <a:pt x="448356" y="243192"/>
                </a:cubicBezTo>
                <a:cubicBezTo>
                  <a:pt x="428479" y="234358"/>
                  <a:pt x="411224" y="218728"/>
                  <a:pt x="389990" y="214009"/>
                </a:cubicBezTo>
                <a:cubicBezTo>
                  <a:pt x="351874" y="205539"/>
                  <a:pt x="312169" y="207524"/>
                  <a:pt x="273258" y="204281"/>
                </a:cubicBezTo>
                <a:cubicBezTo>
                  <a:pt x="286228" y="210766"/>
                  <a:pt x="300368" y="215308"/>
                  <a:pt x="312168" y="223736"/>
                </a:cubicBezTo>
                <a:cubicBezTo>
                  <a:pt x="323363" y="231732"/>
                  <a:pt x="328827" y="247226"/>
                  <a:pt x="341351" y="252919"/>
                </a:cubicBezTo>
                <a:cubicBezTo>
                  <a:pt x="365693" y="263984"/>
                  <a:pt x="419173" y="272375"/>
                  <a:pt x="419173" y="272375"/>
                </a:cubicBezTo>
                <a:cubicBezTo>
                  <a:pt x="428901" y="278860"/>
                  <a:pt x="460047" y="291830"/>
                  <a:pt x="448356" y="291830"/>
                </a:cubicBezTo>
                <a:cubicBezTo>
                  <a:pt x="433855" y="291830"/>
                  <a:pt x="420585" y="281658"/>
                  <a:pt x="409445" y="272375"/>
                </a:cubicBezTo>
                <a:cubicBezTo>
                  <a:pt x="350776" y="223484"/>
                  <a:pt x="430486" y="256691"/>
                  <a:pt x="360807" y="233464"/>
                </a:cubicBezTo>
                <a:cubicBezTo>
                  <a:pt x="354322" y="226979"/>
                  <a:pt x="348513" y="219738"/>
                  <a:pt x="341351" y="214009"/>
                </a:cubicBezTo>
                <a:cubicBezTo>
                  <a:pt x="332222" y="206706"/>
                  <a:pt x="322625" y="199782"/>
                  <a:pt x="312168" y="194553"/>
                </a:cubicBezTo>
                <a:cubicBezTo>
                  <a:pt x="285007" y="180972"/>
                  <a:pt x="239977" y="178682"/>
                  <a:pt x="214892" y="175098"/>
                </a:cubicBezTo>
                <a:cubicBezTo>
                  <a:pt x="-3966" y="190731"/>
                  <a:pt x="55103" y="178961"/>
                  <a:pt x="282985" y="204281"/>
                </a:cubicBezTo>
                <a:cubicBezTo>
                  <a:pt x="335729" y="210141"/>
                  <a:pt x="378731" y="221691"/>
                  <a:pt x="428900" y="243192"/>
                </a:cubicBezTo>
                <a:cubicBezTo>
                  <a:pt x="446279" y="250640"/>
                  <a:pt x="459602" y="266396"/>
                  <a:pt x="477539" y="272375"/>
                </a:cubicBezTo>
                <a:cubicBezTo>
                  <a:pt x="499291" y="279625"/>
                  <a:pt x="522934" y="278860"/>
                  <a:pt x="545632" y="282102"/>
                </a:cubicBezTo>
                <a:cubicBezTo>
                  <a:pt x="619214" y="337288"/>
                  <a:pt x="580545" y="311152"/>
                  <a:pt x="565087" y="291830"/>
                </a:cubicBezTo>
                <a:cubicBezTo>
                  <a:pt x="557784" y="282701"/>
                  <a:pt x="555145" y="269442"/>
                  <a:pt x="545632" y="262647"/>
                </a:cubicBezTo>
                <a:cubicBezTo>
                  <a:pt x="531423" y="252498"/>
                  <a:pt x="513207" y="249677"/>
                  <a:pt x="496994" y="243192"/>
                </a:cubicBezTo>
                <a:lnTo>
                  <a:pt x="458083" y="204281"/>
                </a:lnTo>
                <a:cubicBezTo>
                  <a:pt x="448355" y="194553"/>
                  <a:pt x="441951" y="179448"/>
                  <a:pt x="428900" y="175098"/>
                </a:cubicBezTo>
                <a:lnTo>
                  <a:pt x="370534" y="155643"/>
                </a:lnTo>
                <a:cubicBezTo>
                  <a:pt x="364049" y="145915"/>
                  <a:pt x="360993" y="132656"/>
                  <a:pt x="351079" y="126460"/>
                </a:cubicBezTo>
                <a:cubicBezTo>
                  <a:pt x="333689" y="115591"/>
                  <a:pt x="292713" y="107004"/>
                  <a:pt x="292713" y="107004"/>
                </a:cubicBezTo>
                <a:cubicBezTo>
                  <a:pt x="250560" y="116732"/>
                  <a:pt x="205786" y="118617"/>
                  <a:pt x="166253" y="136187"/>
                </a:cubicBezTo>
                <a:cubicBezTo>
                  <a:pt x="154036" y="141617"/>
                  <a:pt x="192875" y="140649"/>
                  <a:pt x="205164" y="145915"/>
                </a:cubicBezTo>
                <a:cubicBezTo>
                  <a:pt x="215910" y="150520"/>
                  <a:pt x="223890" y="160142"/>
                  <a:pt x="234347" y="165370"/>
                </a:cubicBezTo>
                <a:cubicBezTo>
                  <a:pt x="267428" y="181910"/>
                  <a:pt x="265037" y="169241"/>
                  <a:pt x="302441" y="184826"/>
                </a:cubicBezTo>
                <a:cubicBezTo>
                  <a:pt x="329212" y="195981"/>
                  <a:pt x="352748" y="214564"/>
                  <a:pt x="380262" y="223736"/>
                </a:cubicBezTo>
                <a:cubicBezTo>
                  <a:pt x="389990" y="226979"/>
                  <a:pt x="400274" y="228878"/>
                  <a:pt x="409445" y="233464"/>
                </a:cubicBezTo>
                <a:cubicBezTo>
                  <a:pt x="426356" y="241920"/>
                  <a:pt x="440528" y="255625"/>
                  <a:pt x="458083" y="262647"/>
                </a:cubicBezTo>
                <a:cubicBezTo>
                  <a:pt x="473434" y="268788"/>
                  <a:pt x="490508" y="269132"/>
                  <a:pt x="506721" y="272375"/>
                </a:cubicBezTo>
                <a:cubicBezTo>
                  <a:pt x="535904" y="288588"/>
                  <a:pt x="564410" y="306083"/>
                  <a:pt x="594270" y="321013"/>
                </a:cubicBezTo>
                <a:cubicBezTo>
                  <a:pt x="603441" y="325599"/>
                  <a:pt x="614660" y="325465"/>
                  <a:pt x="623453" y="330741"/>
                </a:cubicBezTo>
                <a:cubicBezTo>
                  <a:pt x="631317" y="335460"/>
                  <a:pt x="635863" y="344325"/>
                  <a:pt x="642909" y="350196"/>
                </a:cubicBezTo>
                <a:cubicBezTo>
                  <a:pt x="655364" y="360575"/>
                  <a:pt x="668849" y="369651"/>
                  <a:pt x="681819" y="379379"/>
                </a:cubicBezTo>
                <a:cubicBezTo>
                  <a:pt x="685062" y="389107"/>
                  <a:pt x="700718" y="403976"/>
                  <a:pt x="691547" y="408562"/>
                </a:cubicBezTo>
                <a:cubicBezTo>
                  <a:pt x="681090" y="413791"/>
                  <a:pt x="671878" y="395902"/>
                  <a:pt x="662364" y="389107"/>
                </a:cubicBezTo>
                <a:cubicBezTo>
                  <a:pt x="649171" y="379684"/>
                  <a:pt x="637131" y="368628"/>
                  <a:pt x="623453" y="359924"/>
                </a:cubicBezTo>
                <a:cubicBezTo>
                  <a:pt x="601398" y="345889"/>
                  <a:pt x="577112" y="335514"/>
                  <a:pt x="555360" y="321013"/>
                </a:cubicBezTo>
                <a:cubicBezTo>
                  <a:pt x="538084" y="309496"/>
                  <a:pt x="523331" y="294560"/>
                  <a:pt x="506721" y="282102"/>
                </a:cubicBezTo>
                <a:cubicBezTo>
                  <a:pt x="497368" y="275087"/>
                  <a:pt x="486668" y="269950"/>
                  <a:pt x="477539" y="262647"/>
                </a:cubicBezTo>
                <a:cubicBezTo>
                  <a:pt x="470377" y="256918"/>
                  <a:pt x="465947" y="247911"/>
                  <a:pt x="458083" y="243192"/>
                </a:cubicBezTo>
                <a:cubicBezTo>
                  <a:pt x="430036" y="226364"/>
                  <a:pt x="337246" y="224298"/>
                  <a:pt x="331624" y="223736"/>
                </a:cubicBezTo>
                <a:cubicBezTo>
                  <a:pt x="259501" y="199695"/>
                  <a:pt x="254915" y="213452"/>
                  <a:pt x="312168" y="184826"/>
                </a:cubicBezTo>
                <a:cubicBezTo>
                  <a:pt x="360806" y="188068"/>
                  <a:pt x="410000" y="186539"/>
                  <a:pt x="458083" y="194553"/>
                </a:cubicBezTo>
                <a:cubicBezTo>
                  <a:pt x="469615" y="196475"/>
                  <a:pt x="476809" y="208780"/>
                  <a:pt x="487266" y="214009"/>
                </a:cubicBezTo>
                <a:cubicBezTo>
                  <a:pt x="502884" y="221818"/>
                  <a:pt x="519691" y="226979"/>
                  <a:pt x="535904" y="233464"/>
                </a:cubicBezTo>
                <a:cubicBezTo>
                  <a:pt x="545632" y="243192"/>
                  <a:pt x="554519" y="253840"/>
                  <a:pt x="565087" y="262647"/>
                </a:cubicBezTo>
                <a:cubicBezTo>
                  <a:pt x="638716" y="324004"/>
                  <a:pt x="557122" y="244954"/>
                  <a:pt x="613726" y="301558"/>
                </a:cubicBezTo>
                <a:cubicBezTo>
                  <a:pt x="615813" y="309908"/>
                  <a:pt x="635239" y="384991"/>
                  <a:pt x="633181" y="389107"/>
                </a:cubicBezTo>
                <a:cubicBezTo>
                  <a:pt x="627953" y="399564"/>
                  <a:pt x="621029" y="369053"/>
                  <a:pt x="613726" y="359924"/>
                </a:cubicBezTo>
                <a:cubicBezTo>
                  <a:pt x="607997" y="352762"/>
                  <a:pt x="600142" y="347514"/>
                  <a:pt x="594270" y="340468"/>
                </a:cubicBezTo>
                <a:cubicBezTo>
                  <a:pt x="549022" y="286172"/>
                  <a:pt x="585103" y="314902"/>
                  <a:pt x="535904" y="282102"/>
                </a:cubicBezTo>
                <a:cubicBezTo>
                  <a:pt x="529419" y="272374"/>
                  <a:pt x="524716" y="261186"/>
                  <a:pt x="516449" y="252919"/>
                </a:cubicBezTo>
                <a:cubicBezTo>
                  <a:pt x="497593" y="234063"/>
                  <a:pt x="481817" y="231648"/>
                  <a:pt x="458083" y="223736"/>
                </a:cubicBezTo>
                <a:cubicBezTo>
                  <a:pt x="448355" y="214008"/>
                  <a:pt x="440095" y="202549"/>
                  <a:pt x="428900" y="194553"/>
                </a:cubicBezTo>
                <a:cubicBezTo>
                  <a:pt x="417100" y="186125"/>
                  <a:pt x="403318" y="180810"/>
                  <a:pt x="389990" y="175098"/>
                </a:cubicBezTo>
                <a:cubicBezTo>
                  <a:pt x="370448" y="166723"/>
                  <a:pt x="341648" y="160581"/>
                  <a:pt x="321896" y="155643"/>
                </a:cubicBezTo>
                <a:cubicBezTo>
                  <a:pt x="315411" y="149158"/>
                  <a:pt x="311542" y="137325"/>
                  <a:pt x="302441" y="136187"/>
                </a:cubicBezTo>
                <a:cubicBezTo>
                  <a:pt x="286541" y="134199"/>
                  <a:pt x="225486" y="150562"/>
                  <a:pt x="205164" y="155643"/>
                </a:cubicBezTo>
                <a:cubicBezTo>
                  <a:pt x="244075" y="158885"/>
                  <a:pt x="283089" y="161058"/>
                  <a:pt x="321896" y="165370"/>
                </a:cubicBezTo>
                <a:cubicBezTo>
                  <a:pt x="341499" y="167548"/>
                  <a:pt x="362238" y="167087"/>
                  <a:pt x="380262" y="175098"/>
                </a:cubicBezTo>
                <a:cubicBezTo>
                  <a:pt x="392833" y="180685"/>
                  <a:pt x="397999" y="196650"/>
                  <a:pt x="409445" y="204281"/>
                </a:cubicBezTo>
                <a:cubicBezTo>
                  <a:pt x="417977" y="209969"/>
                  <a:pt x="429203" y="209970"/>
                  <a:pt x="438628" y="214009"/>
                </a:cubicBezTo>
                <a:cubicBezTo>
                  <a:pt x="451957" y="219721"/>
                  <a:pt x="465242" y="225778"/>
                  <a:pt x="477539" y="233464"/>
                </a:cubicBezTo>
                <a:cubicBezTo>
                  <a:pt x="491287" y="242057"/>
                  <a:pt x="503256" y="253224"/>
                  <a:pt x="516449" y="262647"/>
                </a:cubicBezTo>
                <a:cubicBezTo>
                  <a:pt x="525962" y="269442"/>
                  <a:pt x="535904" y="275617"/>
                  <a:pt x="545632" y="282102"/>
                </a:cubicBezTo>
                <a:cubicBezTo>
                  <a:pt x="539147" y="272374"/>
                  <a:pt x="534444" y="261186"/>
                  <a:pt x="526177" y="252919"/>
                </a:cubicBezTo>
                <a:cubicBezTo>
                  <a:pt x="495331" y="222073"/>
                  <a:pt x="478588" y="220265"/>
                  <a:pt x="438628" y="204281"/>
                </a:cubicBezTo>
                <a:cubicBezTo>
                  <a:pt x="428900" y="191311"/>
                  <a:pt x="421900" y="175749"/>
                  <a:pt x="409445" y="165370"/>
                </a:cubicBezTo>
                <a:cubicBezTo>
                  <a:pt x="401568" y="158806"/>
                  <a:pt x="390490" y="156374"/>
                  <a:pt x="380262" y="155643"/>
                </a:cubicBezTo>
                <a:cubicBezTo>
                  <a:pt x="299339" y="149863"/>
                  <a:pt x="218199" y="145915"/>
                  <a:pt x="137070" y="145915"/>
                </a:cubicBezTo>
                <a:cubicBezTo>
                  <a:pt x="68899" y="145915"/>
                  <a:pt x="273257" y="152400"/>
                  <a:pt x="341351" y="155643"/>
                </a:cubicBezTo>
                <a:lnTo>
                  <a:pt x="477539" y="184826"/>
                </a:lnTo>
                <a:cubicBezTo>
                  <a:pt x="490590" y="187726"/>
                  <a:pt x="503931" y="189859"/>
                  <a:pt x="516449" y="194553"/>
                </a:cubicBezTo>
                <a:cubicBezTo>
                  <a:pt x="530027" y="199645"/>
                  <a:pt x="542684" y="206966"/>
                  <a:pt x="555360" y="214009"/>
                </a:cubicBezTo>
                <a:cubicBezTo>
                  <a:pt x="603606" y="240812"/>
                  <a:pt x="601130" y="241041"/>
                  <a:pt x="642909" y="272375"/>
                </a:cubicBezTo>
                <a:cubicBezTo>
                  <a:pt x="649394" y="285345"/>
                  <a:pt x="656979" y="297821"/>
                  <a:pt x="662364" y="311285"/>
                </a:cubicBezTo>
                <a:cubicBezTo>
                  <a:pt x="669980" y="330326"/>
                  <a:pt x="670950" y="352260"/>
                  <a:pt x="681819" y="369651"/>
                </a:cubicBezTo>
                <a:cubicBezTo>
                  <a:pt x="688015" y="379565"/>
                  <a:pt x="701274" y="382622"/>
                  <a:pt x="711002" y="389107"/>
                </a:cubicBezTo>
                <a:cubicBezTo>
                  <a:pt x="714245" y="398835"/>
                  <a:pt x="718243" y="408342"/>
                  <a:pt x="720730" y="418290"/>
                </a:cubicBezTo>
                <a:cubicBezTo>
                  <a:pt x="724740" y="434330"/>
                  <a:pt x="725230" y="451243"/>
                  <a:pt x="730458" y="466928"/>
                </a:cubicBezTo>
                <a:cubicBezTo>
                  <a:pt x="747514" y="518096"/>
                  <a:pt x="748018" y="492322"/>
                  <a:pt x="769368" y="535021"/>
                </a:cubicBezTo>
                <a:cubicBezTo>
                  <a:pt x="781342" y="558969"/>
                  <a:pt x="785088" y="600152"/>
                  <a:pt x="788824" y="622570"/>
                </a:cubicBezTo>
                <a:cubicBezTo>
                  <a:pt x="779096" y="778213"/>
                  <a:pt x="774567" y="934268"/>
                  <a:pt x="759641" y="1089498"/>
                </a:cubicBezTo>
                <a:cubicBezTo>
                  <a:pt x="758253" y="1103933"/>
                  <a:pt x="749244" y="1117085"/>
                  <a:pt x="740185" y="1128409"/>
                </a:cubicBezTo>
                <a:cubicBezTo>
                  <a:pt x="722997" y="1149894"/>
                  <a:pt x="694124" y="1162166"/>
                  <a:pt x="681819" y="1186775"/>
                </a:cubicBezTo>
                <a:cubicBezTo>
                  <a:pt x="654970" y="1240473"/>
                  <a:pt x="676583" y="1222841"/>
                  <a:pt x="613726" y="1235413"/>
                </a:cubicBezTo>
                <a:cubicBezTo>
                  <a:pt x="610483" y="1245141"/>
                  <a:pt x="610404" y="1256589"/>
                  <a:pt x="603998" y="1264596"/>
                </a:cubicBezTo>
                <a:cubicBezTo>
                  <a:pt x="596695" y="1273725"/>
                  <a:pt x="586461" y="1283023"/>
                  <a:pt x="574815" y="1284051"/>
                </a:cubicBezTo>
                <a:cubicBezTo>
                  <a:pt x="474633" y="1292891"/>
                  <a:pt x="373777" y="1290536"/>
                  <a:pt x="273258" y="1293779"/>
                </a:cubicBezTo>
                <a:cubicBezTo>
                  <a:pt x="312169" y="1277566"/>
                  <a:pt x="352287" y="1263992"/>
                  <a:pt x="389990" y="1245141"/>
                </a:cubicBezTo>
                <a:cubicBezTo>
                  <a:pt x="412088" y="1234092"/>
                  <a:pt x="467154" y="1182320"/>
                  <a:pt x="477539" y="1167319"/>
                </a:cubicBezTo>
                <a:cubicBezTo>
                  <a:pt x="504335" y="1128614"/>
                  <a:pt x="522329" y="1076382"/>
                  <a:pt x="535904" y="1031132"/>
                </a:cubicBezTo>
                <a:cubicBezTo>
                  <a:pt x="540580" y="1015545"/>
                  <a:pt x="547186" y="979387"/>
                  <a:pt x="555360" y="963039"/>
                </a:cubicBezTo>
                <a:cubicBezTo>
                  <a:pt x="568904" y="935951"/>
                  <a:pt x="582483" y="926188"/>
                  <a:pt x="603998" y="904673"/>
                </a:cubicBezTo>
                <a:cubicBezTo>
                  <a:pt x="610483" y="891703"/>
                  <a:pt x="617741" y="879091"/>
                  <a:pt x="623453" y="865762"/>
                </a:cubicBezTo>
                <a:cubicBezTo>
                  <a:pt x="627492" y="856337"/>
                  <a:pt x="625930" y="843830"/>
                  <a:pt x="633181" y="836579"/>
                </a:cubicBezTo>
                <a:cubicBezTo>
                  <a:pt x="640432" y="829328"/>
                  <a:pt x="652636" y="830094"/>
                  <a:pt x="662364" y="826851"/>
                </a:cubicBezTo>
                <a:cubicBezTo>
                  <a:pt x="672092" y="810638"/>
                  <a:pt x="691547" y="759306"/>
                  <a:pt x="691547" y="778213"/>
                </a:cubicBezTo>
                <a:cubicBezTo>
                  <a:pt x="691547" y="807098"/>
                  <a:pt x="619909" y="939709"/>
                  <a:pt x="613726" y="953311"/>
                </a:cubicBezTo>
                <a:cubicBezTo>
                  <a:pt x="554567" y="1083461"/>
                  <a:pt x="568286" y="1056181"/>
                  <a:pt x="535904" y="1196502"/>
                </a:cubicBezTo>
                <a:cubicBezTo>
                  <a:pt x="545632" y="1222443"/>
                  <a:pt x="539146" y="1264596"/>
                  <a:pt x="565087" y="1274324"/>
                </a:cubicBezTo>
                <a:cubicBezTo>
                  <a:pt x="586556" y="1282375"/>
                  <a:pt x="599207" y="1243431"/>
                  <a:pt x="613726" y="1225685"/>
                </a:cubicBezTo>
                <a:cubicBezTo>
                  <a:pt x="658807" y="1170586"/>
                  <a:pt x="643340" y="1178724"/>
                  <a:pt x="672092" y="1128409"/>
                </a:cubicBezTo>
                <a:cubicBezTo>
                  <a:pt x="677893" y="1118258"/>
                  <a:pt x="687050" y="1110018"/>
                  <a:pt x="691547" y="1099226"/>
                </a:cubicBezTo>
                <a:cubicBezTo>
                  <a:pt x="703378" y="1070831"/>
                  <a:pt x="707632" y="1039511"/>
                  <a:pt x="720730" y="1011677"/>
                </a:cubicBezTo>
                <a:cubicBezTo>
                  <a:pt x="733755" y="983999"/>
                  <a:pt x="753155" y="959796"/>
                  <a:pt x="769368" y="933856"/>
                </a:cubicBezTo>
                <a:cubicBezTo>
                  <a:pt x="756398" y="976009"/>
                  <a:pt x="742807" y="1017976"/>
                  <a:pt x="730458" y="1060315"/>
                </a:cubicBezTo>
                <a:cubicBezTo>
                  <a:pt x="694217" y="1184571"/>
                  <a:pt x="723042" y="1134669"/>
                  <a:pt x="681819" y="1196502"/>
                </a:cubicBezTo>
                <a:cubicBezTo>
                  <a:pt x="642355" y="1433300"/>
                  <a:pt x="701600" y="1099943"/>
                  <a:pt x="662364" y="778213"/>
                </a:cubicBezTo>
                <a:cubicBezTo>
                  <a:pt x="658853" y="749424"/>
                  <a:pt x="636423" y="830094"/>
                  <a:pt x="623453" y="856034"/>
                </a:cubicBezTo>
                <a:cubicBezTo>
                  <a:pt x="613725" y="914400"/>
                  <a:pt x="606338" y="973205"/>
                  <a:pt x="594270" y="1031132"/>
                </a:cubicBezTo>
                <a:cubicBezTo>
                  <a:pt x="590087" y="1051209"/>
                  <a:pt x="576094" y="1069030"/>
                  <a:pt x="574815" y="1089498"/>
                </a:cubicBezTo>
                <a:cubicBezTo>
                  <a:pt x="572782" y="1122022"/>
                  <a:pt x="581300" y="1154349"/>
                  <a:pt x="584543" y="1186775"/>
                </a:cubicBezTo>
                <a:cubicBezTo>
                  <a:pt x="641172" y="1073518"/>
                  <a:pt x="606915" y="1151346"/>
                  <a:pt x="662364" y="953311"/>
                </a:cubicBezTo>
                <a:cubicBezTo>
                  <a:pt x="684250" y="875147"/>
                  <a:pt x="669111" y="904278"/>
                  <a:pt x="701275" y="856034"/>
                </a:cubicBezTo>
                <a:cubicBezTo>
                  <a:pt x="675623" y="1009942"/>
                  <a:pt x="710862" y="810622"/>
                  <a:pt x="633181" y="1128409"/>
                </a:cubicBezTo>
                <a:cubicBezTo>
                  <a:pt x="597200" y="1275603"/>
                  <a:pt x="588526" y="1330241"/>
                  <a:pt x="565087" y="1459149"/>
                </a:cubicBezTo>
                <a:cubicBezTo>
                  <a:pt x="631972" y="1481445"/>
                  <a:pt x="582094" y="1475610"/>
                  <a:pt x="623453" y="1361873"/>
                </a:cubicBezTo>
                <a:cubicBezTo>
                  <a:pt x="636843" y="1325052"/>
                  <a:pt x="656658" y="1290880"/>
                  <a:pt x="672092" y="1254868"/>
                </a:cubicBezTo>
                <a:cubicBezTo>
                  <a:pt x="676131" y="1245443"/>
                  <a:pt x="678011" y="1235205"/>
                  <a:pt x="681819" y="1225685"/>
                </a:cubicBezTo>
                <a:cubicBezTo>
                  <a:pt x="690990" y="1202757"/>
                  <a:pt x="701274" y="1180290"/>
                  <a:pt x="711002" y="1157592"/>
                </a:cubicBezTo>
                <a:cubicBezTo>
                  <a:pt x="714245" y="1141379"/>
                  <a:pt x="715501" y="1124639"/>
                  <a:pt x="720730" y="1108953"/>
                </a:cubicBezTo>
                <a:cubicBezTo>
                  <a:pt x="728539" y="1085526"/>
                  <a:pt x="743924" y="1064817"/>
                  <a:pt x="749913" y="1040860"/>
                </a:cubicBezTo>
                <a:cubicBezTo>
                  <a:pt x="783028" y="908402"/>
                  <a:pt x="730099" y="992701"/>
                  <a:pt x="788824" y="914400"/>
                </a:cubicBezTo>
                <a:cubicBezTo>
                  <a:pt x="795309" y="891702"/>
                  <a:pt x="813587" y="823306"/>
                  <a:pt x="808279" y="846307"/>
                </a:cubicBezTo>
                <a:cubicBezTo>
                  <a:pt x="793248" y="911442"/>
                  <a:pt x="781507" y="977691"/>
                  <a:pt x="759641" y="1040860"/>
                </a:cubicBezTo>
                <a:cubicBezTo>
                  <a:pt x="751992" y="1062956"/>
                  <a:pt x="733700" y="1079771"/>
                  <a:pt x="720730" y="1099226"/>
                </a:cubicBezTo>
                <a:cubicBezTo>
                  <a:pt x="717487" y="1115439"/>
                  <a:pt x="711002" y="1131330"/>
                  <a:pt x="711002" y="1147864"/>
                </a:cubicBezTo>
                <a:cubicBezTo>
                  <a:pt x="711002" y="1158118"/>
                  <a:pt x="719280" y="1128832"/>
                  <a:pt x="720730" y="1118681"/>
                </a:cubicBezTo>
                <a:lnTo>
                  <a:pt x="730458" y="1050587"/>
                </a:lnTo>
                <a:cubicBezTo>
                  <a:pt x="746806" y="821704"/>
                  <a:pt x="749962" y="901267"/>
                  <a:pt x="681819" y="1128409"/>
                </a:cubicBezTo>
                <a:cubicBezTo>
                  <a:pt x="541663" y="1595596"/>
                  <a:pt x="420119" y="1711115"/>
                  <a:pt x="555360" y="1575881"/>
                </a:cubicBezTo>
                <a:cubicBezTo>
                  <a:pt x="577618" y="1353286"/>
                  <a:pt x="544483" y="1619961"/>
                  <a:pt x="603998" y="1352145"/>
                </a:cubicBezTo>
                <a:cubicBezTo>
                  <a:pt x="613946" y="1307380"/>
                  <a:pt x="615914" y="1261191"/>
                  <a:pt x="623453" y="1215958"/>
                </a:cubicBezTo>
                <a:cubicBezTo>
                  <a:pt x="629938" y="1177047"/>
                  <a:pt x="681417" y="1107784"/>
                  <a:pt x="642909" y="1099226"/>
                </a:cubicBezTo>
                <a:cubicBezTo>
                  <a:pt x="603225" y="1090407"/>
                  <a:pt x="544217" y="1184033"/>
                  <a:pt x="516449" y="1225685"/>
                </a:cubicBezTo>
                <a:cubicBezTo>
                  <a:pt x="498942" y="1138155"/>
                  <a:pt x="511835" y="1155559"/>
                  <a:pt x="458083" y="1293779"/>
                </a:cubicBezTo>
                <a:cubicBezTo>
                  <a:pt x="450650" y="1312892"/>
                  <a:pt x="444024" y="1332360"/>
                  <a:pt x="438628" y="1352145"/>
                </a:cubicBezTo>
                <a:cubicBezTo>
                  <a:pt x="434278" y="1368096"/>
                  <a:pt x="421506" y="1415571"/>
                  <a:pt x="428900" y="1400783"/>
                </a:cubicBezTo>
                <a:cubicBezTo>
                  <a:pt x="442657" y="1373269"/>
                  <a:pt x="446658" y="1341795"/>
                  <a:pt x="458083" y="1313234"/>
                </a:cubicBezTo>
                <a:cubicBezTo>
                  <a:pt x="525588" y="1144471"/>
                  <a:pt x="481911" y="1265576"/>
                  <a:pt x="545632" y="1138136"/>
                </a:cubicBezTo>
                <a:cubicBezTo>
                  <a:pt x="591768" y="1045864"/>
                  <a:pt x="550928" y="1093930"/>
                  <a:pt x="603998" y="1040860"/>
                </a:cubicBezTo>
                <a:cubicBezTo>
                  <a:pt x="607241" y="1057073"/>
                  <a:pt x="611588" y="1073103"/>
                  <a:pt x="613726" y="1089498"/>
                </a:cubicBezTo>
                <a:cubicBezTo>
                  <a:pt x="621321" y="1147730"/>
                  <a:pt x="608347" y="1211380"/>
                  <a:pt x="633181" y="1264596"/>
                </a:cubicBezTo>
                <a:cubicBezTo>
                  <a:pt x="641176" y="1281729"/>
                  <a:pt x="665606" y="1245141"/>
                  <a:pt x="681819" y="1235413"/>
                </a:cubicBezTo>
                <a:cubicBezTo>
                  <a:pt x="758816" y="1136417"/>
                  <a:pt x="733379" y="1180932"/>
                  <a:pt x="769368" y="1108953"/>
                </a:cubicBezTo>
                <a:cubicBezTo>
                  <a:pt x="779096" y="1112196"/>
                  <a:pt x="796327" y="1108671"/>
                  <a:pt x="798551" y="1118681"/>
                </a:cubicBezTo>
                <a:cubicBezTo>
                  <a:pt x="804222" y="1144201"/>
                  <a:pt x="772493" y="1216915"/>
                  <a:pt x="788824" y="1196502"/>
                </a:cubicBezTo>
                <a:cubicBezTo>
                  <a:pt x="817038" y="1161236"/>
                  <a:pt x="837462" y="1070043"/>
                  <a:pt x="837462" y="1070043"/>
                </a:cubicBezTo>
                <a:cubicBezTo>
                  <a:pt x="830977" y="1112196"/>
                  <a:pt x="829095" y="1155320"/>
                  <a:pt x="818007" y="1196502"/>
                </a:cubicBezTo>
                <a:cubicBezTo>
                  <a:pt x="806266" y="1240113"/>
                  <a:pt x="785226" y="1280674"/>
                  <a:pt x="769368" y="1322962"/>
                </a:cubicBezTo>
                <a:cubicBezTo>
                  <a:pt x="765768" y="1332563"/>
                  <a:pt x="764227" y="1342974"/>
                  <a:pt x="759641" y="1352145"/>
                </a:cubicBezTo>
                <a:cubicBezTo>
                  <a:pt x="751186" y="1369056"/>
                  <a:pt x="740186" y="1384570"/>
                  <a:pt x="730458" y="1400783"/>
                </a:cubicBezTo>
                <a:cubicBezTo>
                  <a:pt x="803074" y="965081"/>
                  <a:pt x="896178" y="894594"/>
                  <a:pt x="740185" y="1050587"/>
                </a:cubicBezTo>
                <a:cubicBezTo>
                  <a:pt x="730457" y="1073285"/>
                  <a:pt x="719441" y="1095473"/>
                  <a:pt x="711002" y="1118681"/>
                </a:cubicBezTo>
                <a:cubicBezTo>
                  <a:pt x="706433" y="1131246"/>
                  <a:pt x="706705" y="1145375"/>
                  <a:pt x="701275" y="1157592"/>
                </a:cubicBezTo>
                <a:cubicBezTo>
                  <a:pt x="693596" y="1174870"/>
                  <a:pt x="680548" y="1189319"/>
                  <a:pt x="672092" y="1206230"/>
                </a:cubicBezTo>
                <a:cubicBezTo>
                  <a:pt x="664283" y="1221848"/>
                  <a:pt x="659121" y="1238655"/>
                  <a:pt x="652636" y="1254868"/>
                </a:cubicBezTo>
                <a:cubicBezTo>
                  <a:pt x="662364" y="1167319"/>
                  <a:pt x="669361" y="1079423"/>
                  <a:pt x="681819" y="992221"/>
                </a:cubicBezTo>
                <a:cubicBezTo>
                  <a:pt x="685600" y="965751"/>
                  <a:pt x="698089" y="940948"/>
                  <a:pt x="701275" y="914400"/>
                </a:cubicBezTo>
                <a:cubicBezTo>
                  <a:pt x="707854" y="859575"/>
                  <a:pt x="701295" y="803389"/>
                  <a:pt x="711002" y="749030"/>
                </a:cubicBezTo>
                <a:cubicBezTo>
                  <a:pt x="720140" y="697857"/>
                  <a:pt x="746209" y="649433"/>
                  <a:pt x="769368" y="603115"/>
                </a:cubicBezTo>
                <a:cubicBezTo>
                  <a:pt x="756398" y="703634"/>
                  <a:pt x="747929" y="804838"/>
                  <a:pt x="730458" y="904673"/>
                </a:cubicBezTo>
                <a:cubicBezTo>
                  <a:pt x="665958" y="1273248"/>
                  <a:pt x="730833" y="696653"/>
                  <a:pt x="691547" y="1089498"/>
                </a:cubicBezTo>
                <a:cubicBezTo>
                  <a:pt x="675557" y="961582"/>
                  <a:pt x="679587" y="1053990"/>
                  <a:pt x="701275" y="894945"/>
                </a:cubicBezTo>
                <a:cubicBezTo>
                  <a:pt x="705678" y="862656"/>
                  <a:pt x="701807" y="828931"/>
                  <a:pt x="711002" y="797668"/>
                </a:cubicBezTo>
                <a:cubicBezTo>
                  <a:pt x="718378" y="772588"/>
                  <a:pt x="736943" y="752273"/>
                  <a:pt x="749913" y="729575"/>
                </a:cubicBezTo>
                <a:cubicBezTo>
                  <a:pt x="774794" y="530536"/>
                  <a:pt x="747235" y="762685"/>
                  <a:pt x="720730" y="865762"/>
                </a:cubicBezTo>
                <a:cubicBezTo>
                  <a:pt x="709482" y="909502"/>
                  <a:pt x="688305" y="950068"/>
                  <a:pt x="672092" y="992221"/>
                </a:cubicBezTo>
                <a:cubicBezTo>
                  <a:pt x="668849" y="1014919"/>
                  <a:pt x="656803" y="1082559"/>
                  <a:pt x="662364" y="1060315"/>
                </a:cubicBezTo>
                <a:cubicBezTo>
                  <a:pt x="671156" y="1025145"/>
                  <a:pt x="677322" y="989284"/>
                  <a:pt x="681819" y="953311"/>
                </a:cubicBezTo>
                <a:cubicBezTo>
                  <a:pt x="687063" y="911360"/>
                  <a:pt x="697526" y="868704"/>
                  <a:pt x="691547" y="826851"/>
                </a:cubicBezTo>
                <a:cubicBezTo>
                  <a:pt x="688647" y="806549"/>
                  <a:pt x="682146" y="867343"/>
                  <a:pt x="672092" y="885217"/>
                </a:cubicBezTo>
                <a:lnTo>
                  <a:pt x="584543" y="1040860"/>
                </a:lnTo>
                <a:cubicBezTo>
                  <a:pt x="571680" y="1063618"/>
                  <a:pt x="545632" y="1108953"/>
                  <a:pt x="545632" y="1108953"/>
                </a:cubicBezTo>
                <a:cubicBezTo>
                  <a:pt x="534634" y="1152943"/>
                  <a:pt x="529306" y="1180515"/>
                  <a:pt x="506721" y="1225685"/>
                </a:cubicBezTo>
                <a:cubicBezTo>
                  <a:pt x="502619" y="1233888"/>
                  <a:pt x="493751" y="1238656"/>
                  <a:pt x="487266" y="1245141"/>
                </a:cubicBezTo>
                <a:cubicBezTo>
                  <a:pt x="547517" y="1034257"/>
                  <a:pt x="455141" y="1366027"/>
                  <a:pt x="526177" y="1070043"/>
                </a:cubicBezTo>
                <a:cubicBezTo>
                  <a:pt x="537195" y="1024135"/>
                  <a:pt x="578653" y="888635"/>
                  <a:pt x="565087" y="933856"/>
                </a:cubicBezTo>
                <a:cubicBezTo>
                  <a:pt x="466454" y="1262632"/>
                  <a:pt x="530949" y="1065453"/>
                  <a:pt x="467811" y="1254868"/>
                </a:cubicBezTo>
                <a:cubicBezTo>
                  <a:pt x="464568" y="1277566"/>
                  <a:pt x="467115" y="1301887"/>
                  <a:pt x="458083" y="1322962"/>
                </a:cubicBezTo>
                <a:cubicBezTo>
                  <a:pt x="447095" y="1348600"/>
                  <a:pt x="432654" y="1406528"/>
                  <a:pt x="409445" y="1391056"/>
                </a:cubicBezTo>
                <a:cubicBezTo>
                  <a:pt x="384571" y="1374474"/>
                  <a:pt x="421034" y="1332348"/>
                  <a:pt x="428900" y="1303507"/>
                </a:cubicBezTo>
                <a:cubicBezTo>
                  <a:pt x="440504" y="1260957"/>
                  <a:pt x="453062" y="1218612"/>
                  <a:pt x="467811" y="1177047"/>
                </a:cubicBezTo>
                <a:cubicBezTo>
                  <a:pt x="488753" y="1118028"/>
                  <a:pt x="535904" y="1001949"/>
                  <a:pt x="535904" y="1001949"/>
                </a:cubicBezTo>
                <a:cubicBezTo>
                  <a:pt x="538548" y="983441"/>
                  <a:pt x="550064" y="836699"/>
                  <a:pt x="565087" y="1001949"/>
                </a:cubicBezTo>
                <a:cubicBezTo>
                  <a:pt x="566297" y="1015264"/>
                  <a:pt x="558366" y="1027833"/>
                  <a:pt x="555360" y="1040860"/>
                </a:cubicBezTo>
                <a:cubicBezTo>
                  <a:pt x="531683" y="1143459"/>
                  <a:pt x="535904" y="1101080"/>
                  <a:pt x="535904" y="1186775"/>
                </a:cubicBezTo>
              </a:path>
            </a:pathLst>
          </a:cu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140481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/>
          <p:cNvSpPr txBox="1"/>
          <p:nvPr/>
        </p:nvSpPr>
        <p:spPr>
          <a:xfrm>
            <a:off x="437745" y="466928"/>
            <a:ext cx="40272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Na božićno jutro sam uvijek sretna jer znam da me čekaju pokloni ispod bora.</a:t>
            </a:r>
            <a:endParaRPr lang="hr-HR" dirty="0"/>
          </a:p>
        </p:txBody>
      </p:sp>
      <p:sp>
        <p:nvSpPr>
          <p:cNvPr id="8" name="Pravokutnik 7"/>
          <p:cNvSpPr/>
          <p:nvPr/>
        </p:nvSpPr>
        <p:spPr>
          <a:xfrm>
            <a:off x="333484" y="1365924"/>
            <a:ext cx="37191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Svi </a:t>
            </a:r>
            <a:r>
              <a:rPr lang="hr-HR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uvijek otvaramo zajedno poklone.</a:t>
            </a:r>
            <a:endParaRPr lang="hr-HR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grpSp>
        <p:nvGrpSpPr>
          <p:cNvPr id="9" name="Grupa 8"/>
          <p:cNvGrpSpPr/>
          <p:nvPr/>
        </p:nvGrpSpPr>
        <p:grpSpPr>
          <a:xfrm>
            <a:off x="8540887" y="121914"/>
            <a:ext cx="3394952" cy="6385890"/>
            <a:chOff x="7830768" y="472110"/>
            <a:chExt cx="3394952" cy="6385890"/>
          </a:xfrm>
        </p:grpSpPr>
        <p:sp>
          <p:nvSpPr>
            <p:cNvPr id="10" name="Jednakokračni trokut 9"/>
            <p:cNvSpPr/>
            <p:nvPr/>
          </p:nvSpPr>
          <p:spPr>
            <a:xfrm>
              <a:off x="7830768" y="1054893"/>
              <a:ext cx="3394952" cy="4528782"/>
            </a:xfrm>
            <a:prstGeom prst="triangl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" name="Pravokutnik 10"/>
            <p:cNvSpPr/>
            <p:nvPr/>
          </p:nvSpPr>
          <p:spPr>
            <a:xfrm>
              <a:off x="9114817" y="5573949"/>
              <a:ext cx="894945" cy="1284051"/>
            </a:xfrm>
            <a:prstGeom prst="rect">
              <a:avLst/>
            </a:prstGeom>
            <a:solidFill>
              <a:srgbClr val="662F24"/>
            </a:solidFill>
            <a:ln>
              <a:solidFill>
                <a:srgbClr val="662F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2" name="Zvijezda s 5 krakova 11"/>
            <p:cNvSpPr/>
            <p:nvPr/>
          </p:nvSpPr>
          <p:spPr>
            <a:xfrm>
              <a:off x="9226685" y="472110"/>
              <a:ext cx="671208" cy="710119"/>
            </a:xfrm>
            <a:prstGeom prst="star5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3" name="Dijagram toka: Poveznik 12"/>
            <p:cNvSpPr/>
            <p:nvPr/>
          </p:nvSpPr>
          <p:spPr>
            <a:xfrm>
              <a:off x="10141084" y="3789458"/>
              <a:ext cx="369651" cy="398834"/>
            </a:xfrm>
            <a:prstGeom prst="flowChartConnector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4" name="Dijagram toka: Poveznik 13"/>
            <p:cNvSpPr/>
            <p:nvPr/>
          </p:nvSpPr>
          <p:spPr>
            <a:xfrm>
              <a:off x="8537643" y="4426084"/>
              <a:ext cx="411804" cy="437745"/>
            </a:xfrm>
            <a:prstGeom prst="flowChartConnector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5" name="Dijagram toka: Poveznik 14"/>
            <p:cNvSpPr/>
            <p:nvPr/>
          </p:nvSpPr>
          <p:spPr>
            <a:xfrm>
              <a:off x="8822988" y="3110415"/>
              <a:ext cx="413425" cy="469361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Dijagram toka: Poveznik 15"/>
            <p:cNvSpPr/>
            <p:nvPr/>
          </p:nvSpPr>
          <p:spPr>
            <a:xfrm>
              <a:off x="9654702" y="2402172"/>
              <a:ext cx="374516" cy="371803"/>
            </a:xfrm>
            <a:prstGeom prst="flowChartConnector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Dijagram toka: Poveznik 16"/>
            <p:cNvSpPr/>
            <p:nvPr/>
          </p:nvSpPr>
          <p:spPr>
            <a:xfrm>
              <a:off x="9359226" y="1440652"/>
              <a:ext cx="338036" cy="378739"/>
            </a:xfrm>
            <a:prstGeom prst="flowChartConnector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Dijagram toka: Poveznik 17"/>
            <p:cNvSpPr/>
            <p:nvPr/>
          </p:nvSpPr>
          <p:spPr>
            <a:xfrm>
              <a:off x="9897893" y="4936787"/>
              <a:ext cx="486383" cy="447473"/>
            </a:xfrm>
            <a:prstGeom prst="flowChartConnector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19" name="Kocka 18"/>
          <p:cNvSpPr/>
          <p:nvPr/>
        </p:nvSpPr>
        <p:spPr>
          <a:xfrm>
            <a:off x="10283342" y="6411851"/>
            <a:ext cx="1741251" cy="486383"/>
          </a:xfrm>
          <a:prstGeom prst="cub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Kocka 19"/>
          <p:cNvSpPr/>
          <p:nvPr/>
        </p:nvSpPr>
        <p:spPr>
          <a:xfrm>
            <a:off x="11051829" y="5689221"/>
            <a:ext cx="1011676" cy="797668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Kocka 20"/>
          <p:cNvSpPr/>
          <p:nvPr/>
        </p:nvSpPr>
        <p:spPr>
          <a:xfrm>
            <a:off x="11909559" y="4791944"/>
            <a:ext cx="398834" cy="2097585"/>
          </a:xfrm>
          <a:prstGeom prst="cub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Kocka 21"/>
          <p:cNvSpPr/>
          <p:nvPr/>
        </p:nvSpPr>
        <p:spPr>
          <a:xfrm>
            <a:off x="7467701" y="5909552"/>
            <a:ext cx="2791840" cy="948448"/>
          </a:xfrm>
          <a:prstGeom prst="cub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Kocka 22"/>
          <p:cNvSpPr/>
          <p:nvPr/>
        </p:nvSpPr>
        <p:spPr>
          <a:xfrm>
            <a:off x="8844494" y="5411296"/>
            <a:ext cx="1391055" cy="806869"/>
          </a:xfrm>
          <a:prstGeom prst="cub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4" name="Kocka 23"/>
          <p:cNvSpPr/>
          <p:nvPr/>
        </p:nvSpPr>
        <p:spPr>
          <a:xfrm>
            <a:off x="10290231" y="5142574"/>
            <a:ext cx="766677" cy="1344314"/>
          </a:xfrm>
          <a:prstGeom prst="cube">
            <a:avLst/>
          </a:prstGeom>
          <a:solidFill>
            <a:srgbClr val="F13F90"/>
          </a:solidFill>
          <a:ln>
            <a:solidFill>
              <a:srgbClr val="F13F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Kocka 24"/>
          <p:cNvSpPr/>
          <p:nvPr/>
        </p:nvSpPr>
        <p:spPr>
          <a:xfrm>
            <a:off x="7847450" y="5248514"/>
            <a:ext cx="942362" cy="881413"/>
          </a:xfrm>
          <a:prstGeom prst="cube">
            <a:avLst/>
          </a:prstGeom>
          <a:solidFill>
            <a:srgbClr val="08D6BD"/>
          </a:solidFill>
          <a:ln>
            <a:solidFill>
              <a:srgbClr val="08D6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6" name="Kocka 25"/>
          <p:cNvSpPr/>
          <p:nvPr/>
        </p:nvSpPr>
        <p:spPr>
          <a:xfrm>
            <a:off x="7097891" y="5464796"/>
            <a:ext cx="350195" cy="141431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7" name="Grupa 26"/>
          <p:cNvGrpSpPr/>
          <p:nvPr/>
        </p:nvGrpSpPr>
        <p:grpSpPr>
          <a:xfrm>
            <a:off x="5744934" y="3509304"/>
            <a:ext cx="907604" cy="3228393"/>
            <a:chOff x="5649598" y="2172506"/>
            <a:chExt cx="1020047" cy="4507156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28" name="Pravokutnik s jednim zaobljenim kutom 27"/>
            <p:cNvSpPr/>
            <p:nvPr/>
          </p:nvSpPr>
          <p:spPr>
            <a:xfrm>
              <a:off x="6047678" y="3007615"/>
              <a:ext cx="248057" cy="396682"/>
            </a:xfrm>
            <a:prstGeom prst="round1Rect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9" name="Nasmiješeno lice 28"/>
            <p:cNvSpPr/>
            <p:nvPr/>
          </p:nvSpPr>
          <p:spPr>
            <a:xfrm>
              <a:off x="5649598" y="2172506"/>
              <a:ext cx="982493" cy="917112"/>
            </a:xfrm>
            <a:prstGeom prst="smileyFac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0" name="Zaobljeni pravokutnik 29"/>
            <p:cNvSpPr/>
            <p:nvPr/>
          </p:nvSpPr>
          <p:spPr>
            <a:xfrm>
              <a:off x="5687152" y="3397110"/>
              <a:ext cx="982493" cy="1594802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Pravokutnik 30"/>
            <p:cNvSpPr/>
            <p:nvPr/>
          </p:nvSpPr>
          <p:spPr>
            <a:xfrm>
              <a:off x="5970933" y="4982185"/>
              <a:ext cx="231032" cy="1697477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2" name="Pravokutnik 31"/>
            <p:cNvSpPr/>
            <p:nvPr/>
          </p:nvSpPr>
          <p:spPr>
            <a:xfrm>
              <a:off x="6184616" y="4982185"/>
              <a:ext cx="231032" cy="1697477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3" name="Pravokutnik 32"/>
            <p:cNvSpPr/>
            <p:nvPr/>
          </p:nvSpPr>
          <p:spPr>
            <a:xfrm>
              <a:off x="5701886" y="3404297"/>
              <a:ext cx="231032" cy="169747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Pravokutnik 33"/>
            <p:cNvSpPr/>
            <p:nvPr/>
          </p:nvSpPr>
          <p:spPr>
            <a:xfrm>
              <a:off x="6423879" y="3404297"/>
              <a:ext cx="231032" cy="169747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35" name="Prostoručno 34"/>
          <p:cNvSpPr/>
          <p:nvPr/>
        </p:nvSpPr>
        <p:spPr>
          <a:xfrm>
            <a:off x="5595248" y="3403810"/>
            <a:ext cx="588867" cy="982655"/>
          </a:xfrm>
          <a:custGeom>
            <a:avLst/>
            <a:gdLst>
              <a:gd name="connsiteX0" fmla="*/ 719847 w 719847"/>
              <a:gd name="connsiteY0" fmla="*/ 97276 h 1391055"/>
              <a:gd name="connsiteX1" fmla="*/ 671209 w 719847"/>
              <a:gd name="connsiteY1" fmla="*/ 87549 h 1391055"/>
              <a:gd name="connsiteX2" fmla="*/ 651753 w 719847"/>
              <a:gd name="connsiteY2" fmla="*/ 68093 h 1391055"/>
              <a:gd name="connsiteX3" fmla="*/ 622570 w 719847"/>
              <a:gd name="connsiteY3" fmla="*/ 58366 h 1391055"/>
              <a:gd name="connsiteX4" fmla="*/ 544749 w 719847"/>
              <a:gd name="connsiteY4" fmla="*/ 29183 h 1391055"/>
              <a:gd name="connsiteX5" fmla="*/ 505838 w 719847"/>
              <a:gd name="connsiteY5" fmla="*/ 9727 h 1391055"/>
              <a:gd name="connsiteX6" fmla="*/ 476655 w 719847"/>
              <a:gd name="connsiteY6" fmla="*/ 0 h 1391055"/>
              <a:gd name="connsiteX7" fmla="*/ 262647 w 719847"/>
              <a:gd name="connsiteY7" fmla="*/ 19455 h 1391055"/>
              <a:gd name="connsiteX8" fmla="*/ 243192 w 719847"/>
              <a:gd name="connsiteY8" fmla="*/ 48638 h 1391055"/>
              <a:gd name="connsiteX9" fmla="*/ 252919 w 719847"/>
              <a:gd name="connsiteY9" fmla="*/ 136187 h 1391055"/>
              <a:gd name="connsiteX10" fmla="*/ 321013 w 719847"/>
              <a:gd name="connsiteY10" fmla="*/ 165370 h 1391055"/>
              <a:gd name="connsiteX11" fmla="*/ 418289 w 719847"/>
              <a:gd name="connsiteY11" fmla="*/ 145915 h 1391055"/>
              <a:gd name="connsiteX12" fmla="*/ 428017 w 719847"/>
              <a:gd name="connsiteY12" fmla="*/ 116732 h 1391055"/>
              <a:gd name="connsiteX13" fmla="*/ 379379 w 719847"/>
              <a:gd name="connsiteY13" fmla="*/ 107004 h 1391055"/>
              <a:gd name="connsiteX14" fmla="*/ 311285 w 719847"/>
              <a:gd name="connsiteY14" fmla="*/ 126459 h 1391055"/>
              <a:gd name="connsiteX15" fmla="*/ 291830 w 719847"/>
              <a:gd name="connsiteY15" fmla="*/ 155642 h 1391055"/>
              <a:gd name="connsiteX16" fmla="*/ 252919 w 719847"/>
              <a:gd name="connsiteY16" fmla="*/ 175098 h 1391055"/>
              <a:gd name="connsiteX17" fmla="*/ 252919 w 719847"/>
              <a:gd name="connsiteY17" fmla="*/ 282102 h 1391055"/>
              <a:gd name="connsiteX18" fmla="*/ 282102 w 719847"/>
              <a:gd name="connsiteY18" fmla="*/ 243191 h 1391055"/>
              <a:gd name="connsiteX19" fmla="*/ 321013 w 719847"/>
              <a:gd name="connsiteY19" fmla="*/ 194553 h 1391055"/>
              <a:gd name="connsiteX20" fmla="*/ 379379 w 719847"/>
              <a:gd name="connsiteY20" fmla="*/ 126459 h 1391055"/>
              <a:gd name="connsiteX21" fmla="*/ 369651 w 719847"/>
              <a:gd name="connsiteY21" fmla="*/ 97276 h 1391055"/>
              <a:gd name="connsiteX22" fmla="*/ 359923 w 719847"/>
              <a:gd name="connsiteY22" fmla="*/ 126459 h 1391055"/>
              <a:gd name="connsiteX23" fmla="*/ 408562 w 719847"/>
              <a:gd name="connsiteY23" fmla="*/ 214008 h 1391055"/>
              <a:gd name="connsiteX24" fmla="*/ 496111 w 719847"/>
              <a:gd name="connsiteY24" fmla="*/ 204281 h 1391055"/>
              <a:gd name="connsiteX25" fmla="*/ 505838 w 719847"/>
              <a:gd name="connsiteY25" fmla="*/ 165370 h 1391055"/>
              <a:gd name="connsiteX26" fmla="*/ 496111 w 719847"/>
              <a:gd name="connsiteY26" fmla="*/ 97276 h 1391055"/>
              <a:gd name="connsiteX27" fmla="*/ 476655 w 719847"/>
              <a:gd name="connsiteY27" fmla="*/ 77821 h 1391055"/>
              <a:gd name="connsiteX28" fmla="*/ 457200 w 719847"/>
              <a:gd name="connsiteY28" fmla="*/ 48638 h 1391055"/>
              <a:gd name="connsiteX29" fmla="*/ 398834 w 719847"/>
              <a:gd name="connsiteY29" fmla="*/ 58366 h 1391055"/>
              <a:gd name="connsiteX30" fmla="*/ 359923 w 719847"/>
              <a:gd name="connsiteY30" fmla="*/ 145915 h 1391055"/>
              <a:gd name="connsiteX31" fmla="*/ 379379 w 719847"/>
              <a:gd name="connsiteY31" fmla="*/ 214008 h 1391055"/>
              <a:gd name="connsiteX32" fmla="*/ 447472 w 719847"/>
              <a:gd name="connsiteY32" fmla="*/ 204281 h 1391055"/>
              <a:gd name="connsiteX33" fmla="*/ 418289 w 719847"/>
              <a:gd name="connsiteY33" fmla="*/ 136187 h 1391055"/>
              <a:gd name="connsiteX34" fmla="*/ 408562 w 719847"/>
              <a:gd name="connsiteY34" fmla="*/ 107004 h 1391055"/>
              <a:gd name="connsiteX35" fmla="*/ 369651 w 719847"/>
              <a:gd name="connsiteY35" fmla="*/ 77821 h 1391055"/>
              <a:gd name="connsiteX36" fmla="*/ 350196 w 719847"/>
              <a:gd name="connsiteY36" fmla="*/ 48638 h 1391055"/>
              <a:gd name="connsiteX37" fmla="*/ 311285 w 719847"/>
              <a:gd name="connsiteY37" fmla="*/ 68093 h 1391055"/>
              <a:gd name="connsiteX38" fmla="*/ 321013 w 719847"/>
              <a:gd name="connsiteY38" fmla="*/ 175098 h 1391055"/>
              <a:gd name="connsiteX39" fmla="*/ 311285 w 719847"/>
              <a:gd name="connsiteY39" fmla="*/ 97276 h 1391055"/>
              <a:gd name="connsiteX40" fmla="*/ 262647 w 719847"/>
              <a:gd name="connsiteY40" fmla="*/ 107004 h 1391055"/>
              <a:gd name="connsiteX41" fmla="*/ 204281 w 719847"/>
              <a:gd name="connsiteY41" fmla="*/ 145915 h 1391055"/>
              <a:gd name="connsiteX42" fmla="*/ 194553 w 719847"/>
              <a:gd name="connsiteY42" fmla="*/ 175098 h 1391055"/>
              <a:gd name="connsiteX43" fmla="*/ 204281 w 719847"/>
              <a:gd name="connsiteY43" fmla="*/ 233464 h 1391055"/>
              <a:gd name="connsiteX44" fmla="*/ 175098 w 719847"/>
              <a:gd name="connsiteY44" fmla="*/ 252919 h 1391055"/>
              <a:gd name="connsiteX45" fmla="*/ 223736 w 719847"/>
              <a:gd name="connsiteY45" fmla="*/ 330740 h 1391055"/>
              <a:gd name="connsiteX46" fmla="*/ 252919 w 719847"/>
              <a:gd name="connsiteY46" fmla="*/ 321013 h 1391055"/>
              <a:gd name="connsiteX47" fmla="*/ 282102 w 719847"/>
              <a:gd name="connsiteY47" fmla="*/ 301557 h 1391055"/>
              <a:gd name="connsiteX48" fmla="*/ 311285 w 719847"/>
              <a:gd name="connsiteY48" fmla="*/ 291830 h 1391055"/>
              <a:gd name="connsiteX49" fmla="*/ 330741 w 719847"/>
              <a:gd name="connsiteY49" fmla="*/ 272374 h 1391055"/>
              <a:gd name="connsiteX50" fmla="*/ 408562 w 719847"/>
              <a:gd name="connsiteY50" fmla="*/ 233464 h 1391055"/>
              <a:gd name="connsiteX51" fmla="*/ 428017 w 719847"/>
              <a:gd name="connsiteY51" fmla="*/ 214008 h 1391055"/>
              <a:gd name="connsiteX52" fmla="*/ 418289 w 719847"/>
              <a:gd name="connsiteY52" fmla="*/ 243191 h 1391055"/>
              <a:gd name="connsiteX53" fmla="*/ 350196 w 719847"/>
              <a:gd name="connsiteY53" fmla="*/ 272374 h 1391055"/>
              <a:gd name="connsiteX54" fmla="*/ 321013 w 719847"/>
              <a:gd name="connsiteY54" fmla="*/ 291830 h 1391055"/>
              <a:gd name="connsiteX55" fmla="*/ 291830 w 719847"/>
              <a:gd name="connsiteY55" fmla="*/ 301557 h 1391055"/>
              <a:gd name="connsiteX56" fmla="*/ 282102 w 719847"/>
              <a:gd name="connsiteY56" fmla="*/ 330740 h 1391055"/>
              <a:gd name="connsiteX57" fmla="*/ 223736 w 719847"/>
              <a:gd name="connsiteY57" fmla="*/ 379379 h 1391055"/>
              <a:gd name="connsiteX58" fmla="*/ 214009 w 719847"/>
              <a:gd name="connsiteY58" fmla="*/ 408562 h 1391055"/>
              <a:gd name="connsiteX59" fmla="*/ 194553 w 719847"/>
              <a:gd name="connsiteY59" fmla="*/ 428017 h 1391055"/>
              <a:gd name="connsiteX60" fmla="*/ 204281 w 719847"/>
              <a:gd name="connsiteY60" fmla="*/ 535021 h 1391055"/>
              <a:gd name="connsiteX61" fmla="*/ 262647 w 719847"/>
              <a:gd name="connsiteY61" fmla="*/ 525293 h 1391055"/>
              <a:gd name="connsiteX62" fmla="*/ 282102 w 719847"/>
              <a:gd name="connsiteY62" fmla="*/ 486383 h 1391055"/>
              <a:gd name="connsiteX63" fmla="*/ 223736 w 719847"/>
              <a:gd name="connsiteY63" fmla="*/ 291830 h 1391055"/>
              <a:gd name="connsiteX64" fmla="*/ 107004 w 719847"/>
              <a:gd name="connsiteY64" fmla="*/ 301557 h 1391055"/>
              <a:gd name="connsiteX65" fmla="*/ 77821 w 719847"/>
              <a:gd name="connsiteY65" fmla="*/ 311285 h 1391055"/>
              <a:gd name="connsiteX66" fmla="*/ 68094 w 719847"/>
              <a:gd name="connsiteY66" fmla="*/ 340468 h 1391055"/>
              <a:gd name="connsiteX67" fmla="*/ 48638 w 719847"/>
              <a:gd name="connsiteY67" fmla="*/ 408562 h 1391055"/>
              <a:gd name="connsiteX68" fmla="*/ 68094 w 719847"/>
              <a:gd name="connsiteY68" fmla="*/ 486383 h 1391055"/>
              <a:gd name="connsiteX69" fmla="*/ 77821 w 719847"/>
              <a:gd name="connsiteY69" fmla="*/ 515566 h 1391055"/>
              <a:gd name="connsiteX70" fmla="*/ 116732 w 719847"/>
              <a:gd name="connsiteY70" fmla="*/ 525293 h 1391055"/>
              <a:gd name="connsiteX71" fmla="*/ 194553 w 719847"/>
              <a:gd name="connsiteY71" fmla="*/ 515566 h 1391055"/>
              <a:gd name="connsiteX72" fmla="*/ 204281 w 719847"/>
              <a:gd name="connsiteY72" fmla="*/ 466927 h 1391055"/>
              <a:gd name="connsiteX73" fmla="*/ 214009 w 719847"/>
              <a:gd name="connsiteY73" fmla="*/ 408562 h 1391055"/>
              <a:gd name="connsiteX74" fmla="*/ 204281 w 719847"/>
              <a:gd name="connsiteY74" fmla="*/ 321013 h 1391055"/>
              <a:gd name="connsiteX75" fmla="*/ 97277 w 719847"/>
              <a:gd name="connsiteY75" fmla="*/ 350196 h 1391055"/>
              <a:gd name="connsiteX76" fmla="*/ 87549 w 719847"/>
              <a:gd name="connsiteY76" fmla="*/ 379379 h 1391055"/>
              <a:gd name="connsiteX77" fmla="*/ 38911 w 719847"/>
              <a:gd name="connsiteY77" fmla="*/ 486383 h 1391055"/>
              <a:gd name="connsiteX78" fmla="*/ 48638 w 719847"/>
              <a:gd name="connsiteY78" fmla="*/ 564204 h 1391055"/>
              <a:gd name="connsiteX79" fmla="*/ 126460 w 719847"/>
              <a:gd name="connsiteY79" fmla="*/ 496110 h 1391055"/>
              <a:gd name="connsiteX80" fmla="*/ 165370 w 719847"/>
              <a:gd name="connsiteY80" fmla="*/ 379379 h 1391055"/>
              <a:gd name="connsiteX81" fmla="*/ 175098 w 719847"/>
              <a:gd name="connsiteY81" fmla="*/ 573932 h 1391055"/>
              <a:gd name="connsiteX82" fmla="*/ 184826 w 719847"/>
              <a:gd name="connsiteY82" fmla="*/ 603115 h 1391055"/>
              <a:gd name="connsiteX83" fmla="*/ 233464 w 719847"/>
              <a:gd name="connsiteY83" fmla="*/ 661481 h 1391055"/>
              <a:gd name="connsiteX84" fmla="*/ 262647 w 719847"/>
              <a:gd name="connsiteY84" fmla="*/ 680936 h 1391055"/>
              <a:gd name="connsiteX85" fmla="*/ 282102 w 719847"/>
              <a:gd name="connsiteY85" fmla="*/ 525293 h 1391055"/>
              <a:gd name="connsiteX86" fmla="*/ 223736 w 719847"/>
              <a:gd name="connsiteY86" fmla="*/ 496110 h 1391055"/>
              <a:gd name="connsiteX87" fmla="*/ 107004 w 719847"/>
              <a:gd name="connsiteY87" fmla="*/ 505838 h 1391055"/>
              <a:gd name="connsiteX88" fmla="*/ 136187 w 719847"/>
              <a:gd name="connsiteY88" fmla="*/ 632298 h 1391055"/>
              <a:gd name="connsiteX89" fmla="*/ 155643 w 719847"/>
              <a:gd name="connsiteY89" fmla="*/ 690664 h 1391055"/>
              <a:gd name="connsiteX90" fmla="*/ 184826 w 719847"/>
              <a:gd name="connsiteY90" fmla="*/ 710119 h 1391055"/>
              <a:gd name="connsiteX91" fmla="*/ 233464 w 719847"/>
              <a:gd name="connsiteY91" fmla="*/ 749030 h 1391055"/>
              <a:gd name="connsiteX92" fmla="*/ 243192 w 719847"/>
              <a:gd name="connsiteY92" fmla="*/ 719847 h 1391055"/>
              <a:gd name="connsiteX93" fmla="*/ 233464 w 719847"/>
              <a:gd name="connsiteY93" fmla="*/ 535021 h 1391055"/>
              <a:gd name="connsiteX94" fmla="*/ 165370 w 719847"/>
              <a:gd name="connsiteY94" fmla="*/ 544749 h 1391055"/>
              <a:gd name="connsiteX95" fmla="*/ 155643 w 719847"/>
              <a:gd name="connsiteY95" fmla="*/ 593387 h 1391055"/>
              <a:gd name="connsiteX96" fmla="*/ 136187 w 719847"/>
              <a:gd name="connsiteY96" fmla="*/ 642025 h 1391055"/>
              <a:gd name="connsiteX97" fmla="*/ 116732 w 719847"/>
              <a:gd name="connsiteY97" fmla="*/ 700391 h 1391055"/>
              <a:gd name="connsiteX98" fmla="*/ 126460 w 719847"/>
              <a:gd name="connsiteY98" fmla="*/ 846306 h 1391055"/>
              <a:gd name="connsiteX99" fmla="*/ 214009 w 719847"/>
              <a:gd name="connsiteY99" fmla="*/ 914400 h 1391055"/>
              <a:gd name="connsiteX100" fmla="*/ 262647 w 719847"/>
              <a:gd name="connsiteY100" fmla="*/ 904672 h 1391055"/>
              <a:gd name="connsiteX101" fmla="*/ 282102 w 719847"/>
              <a:gd name="connsiteY101" fmla="*/ 671208 h 1391055"/>
              <a:gd name="connsiteX102" fmla="*/ 233464 w 719847"/>
              <a:gd name="connsiteY102" fmla="*/ 622570 h 1391055"/>
              <a:gd name="connsiteX103" fmla="*/ 175098 w 719847"/>
              <a:gd name="connsiteY103" fmla="*/ 603115 h 1391055"/>
              <a:gd name="connsiteX104" fmla="*/ 48638 w 719847"/>
              <a:gd name="connsiteY104" fmla="*/ 622570 h 1391055"/>
              <a:gd name="connsiteX105" fmla="*/ 87549 w 719847"/>
              <a:gd name="connsiteY105" fmla="*/ 875489 h 1391055"/>
              <a:gd name="connsiteX106" fmla="*/ 116732 w 719847"/>
              <a:gd name="connsiteY106" fmla="*/ 904672 h 1391055"/>
              <a:gd name="connsiteX107" fmla="*/ 184826 w 719847"/>
              <a:gd name="connsiteY107" fmla="*/ 972766 h 1391055"/>
              <a:gd name="connsiteX108" fmla="*/ 262647 w 719847"/>
              <a:gd name="connsiteY108" fmla="*/ 963038 h 1391055"/>
              <a:gd name="connsiteX109" fmla="*/ 272375 w 719847"/>
              <a:gd name="connsiteY109" fmla="*/ 933855 h 1391055"/>
              <a:gd name="connsiteX110" fmla="*/ 252919 w 719847"/>
              <a:gd name="connsiteY110" fmla="*/ 817123 h 1391055"/>
              <a:gd name="connsiteX111" fmla="*/ 194553 w 719847"/>
              <a:gd name="connsiteY111" fmla="*/ 846306 h 1391055"/>
              <a:gd name="connsiteX112" fmla="*/ 184826 w 719847"/>
              <a:gd name="connsiteY112" fmla="*/ 875489 h 1391055"/>
              <a:gd name="connsiteX113" fmla="*/ 214009 w 719847"/>
              <a:gd name="connsiteY113" fmla="*/ 1079770 h 1391055"/>
              <a:gd name="connsiteX114" fmla="*/ 223736 w 719847"/>
              <a:gd name="connsiteY114" fmla="*/ 1108953 h 1391055"/>
              <a:gd name="connsiteX115" fmla="*/ 252919 w 719847"/>
              <a:gd name="connsiteY115" fmla="*/ 1138136 h 1391055"/>
              <a:gd name="connsiteX116" fmla="*/ 262647 w 719847"/>
              <a:gd name="connsiteY116" fmla="*/ 1186774 h 1391055"/>
              <a:gd name="connsiteX117" fmla="*/ 311285 w 719847"/>
              <a:gd name="connsiteY117" fmla="*/ 1177047 h 1391055"/>
              <a:gd name="connsiteX118" fmla="*/ 340468 w 719847"/>
              <a:gd name="connsiteY118" fmla="*/ 1089498 h 1391055"/>
              <a:gd name="connsiteX119" fmla="*/ 369651 w 719847"/>
              <a:gd name="connsiteY119" fmla="*/ 1040859 h 1391055"/>
              <a:gd name="connsiteX120" fmla="*/ 359923 w 719847"/>
              <a:gd name="connsiteY120" fmla="*/ 836579 h 1391055"/>
              <a:gd name="connsiteX121" fmla="*/ 301558 w 719847"/>
              <a:gd name="connsiteY121" fmla="*/ 846306 h 1391055"/>
              <a:gd name="connsiteX122" fmla="*/ 291830 w 719847"/>
              <a:gd name="connsiteY122" fmla="*/ 875489 h 1391055"/>
              <a:gd name="connsiteX123" fmla="*/ 282102 w 719847"/>
              <a:gd name="connsiteY123" fmla="*/ 914400 h 1391055"/>
              <a:gd name="connsiteX124" fmla="*/ 291830 w 719847"/>
              <a:gd name="connsiteY124" fmla="*/ 1070042 h 1391055"/>
              <a:gd name="connsiteX125" fmla="*/ 321013 w 719847"/>
              <a:gd name="connsiteY125" fmla="*/ 1089498 h 1391055"/>
              <a:gd name="connsiteX126" fmla="*/ 330741 w 719847"/>
              <a:gd name="connsiteY126" fmla="*/ 1118681 h 1391055"/>
              <a:gd name="connsiteX127" fmla="*/ 389106 w 719847"/>
              <a:gd name="connsiteY127" fmla="*/ 1108953 h 1391055"/>
              <a:gd name="connsiteX128" fmla="*/ 398834 w 719847"/>
              <a:gd name="connsiteY128" fmla="*/ 1079770 h 1391055"/>
              <a:gd name="connsiteX129" fmla="*/ 408562 w 719847"/>
              <a:gd name="connsiteY129" fmla="*/ 1040859 h 1391055"/>
              <a:gd name="connsiteX130" fmla="*/ 389106 w 719847"/>
              <a:gd name="connsiteY130" fmla="*/ 1021404 h 1391055"/>
              <a:gd name="connsiteX131" fmla="*/ 389106 w 719847"/>
              <a:gd name="connsiteY131" fmla="*/ 1147864 h 1391055"/>
              <a:gd name="connsiteX132" fmla="*/ 398834 w 719847"/>
              <a:gd name="connsiteY132" fmla="*/ 1177047 h 1391055"/>
              <a:gd name="connsiteX133" fmla="*/ 437745 w 719847"/>
              <a:gd name="connsiteY133" fmla="*/ 1196502 h 1391055"/>
              <a:gd name="connsiteX134" fmla="*/ 476655 w 719847"/>
              <a:gd name="connsiteY134" fmla="*/ 1186774 h 1391055"/>
              <a:gd name="connsiteX135" fmla="*/ 447472 w 719847"/>
              <a:gd name="connsiteY135" fmla="*/ 1177047 h 1391055"/>
              <a:gd name="connsiteX136" fmla="*/ 398834 w 719847"/>
              <a:gd name="connsiteY136" fmla="*/ 1186774 h 1391055"/>
              <a:gd name="connsiteX137" fmla="*/ 408562 w 719847"/>
              <a:gd name="connsiteY137" fmla="*/ 1371600 h 1391055"/>
              <a:gd name="connsiteX138" fmla="*/ 486383 w 719847"/>
              <a:gd name="connsiteY138" fmla="*/ 1361872 h 1391055"/>
              <a:gd name="connsiteX139" fmla="*/ 505838 w 719847"/>
              <a:gd name="connsiteY139" fmla="*/ 1313234 h 1391055"/>
              <a:gd name="connsiteX140" fmla="*/ 525294 w 719847"/>
              <a:gd name="connsiteY140" fmla="*/ 1254868 h 1391055"/>
              <a:gd name="connsiteX141" fmla="*/ 535021 w 719847"/>
              <a:gd name="connsiteY141" fmla="*/ 1225685 h 1391055"/>
              <a:gd name="connsiteX142" fmla="*/ 525294 w 719847"/>
              <a:gd name="connsiteY142" fmla="*/ 1118681 h 1391055"/>
              <a:gd name="connsiteX143" fmla="*/ 486383 w 719847"/>
              <a:gd name="connsiteY143" fmla="*/ 1108953 h 1391055"/>
              <a:gd name="connsiteX144" fmla="*/ 505838 w 719847"/>
              <a:gd name="connsiteY144" fmla="*/ 1254868 h 1391055"/>
              <a:gd name="connsiteX145" fmla="*/ 515566 w 719847"/>
              <a:gd name="connsiteY145" fmla="*/ 1284051 h 1391055"/>
              <a:gd name="connsiteX146" fmla="*/ 535021 w 719847"/>
              <a:gd name="connsiteY146" fmla="*/ 1313234 h 1391055"/>
              <a:gd name="connsiteX147" fmla="*/ 622570 w 719847"/>
              <a:gd name="connsiteY147" fmla="*/ 1303506 h 1391055"/>
              <a:gd name="connsiteX148" fmla="*/ 661481 w 719847"/>
              <a:gd name="connsiteY148" fmla="*/ 1245140 h 1391055"/>
              <a:gd name="connsiteX149" fmla="*/ 651753 w 719847"/>
              <a:gd name="connsiteY149" fmla="*/ 1108953 h 1391055"/>
              <a:gd name="connsiteX150" fmla="*/ 612843 w 719847"/>
              <a:gd name="connsiteY150" fmla="*/ 1099225 h 1391055"/>
              <a:gd name="connsiteX151" fmla="*/ 593387 w 719847"/>
              <a:gd name="connsiteY151" fmla="*/ 1079770 h 1391055"/>
              <a:gd name="connsiteX152" fmla="*/ 564204 w 719847"/>
              <a:gd name="connsiteY152" fmla="*/ 1060315 h 1391055"/>
              <a:gd name="connsiteX153" fmla="*/ 486383 w 719847"/>
              <a:gd name="connsiteY153" fmla="*/ 1070042 h 1391055"/>
              <a:gd name="connsiteX154" fmla="*/ 428017 w 719847"/>
              <a:gd name="connsiteY154" fmla="*/ 1128408 h 1391055"/>
              <a:gd name="connsiteX155" fmla="*/ 447472 w 719847"/>
              <a:gd name="connsiteY155" fmla="*/ 1215957 h 1391055"/>
              <a:gd name="connsiteX156" fmla="*/ 457200 w 719847"/>
              <a:gd name="connsiteY156" fmla="*/ 1245140 h 1391055"/>
              <a:gd name="connsiteX157" fmla="*/ 496111 w 719847"/>
              <a:gd name="connsiteY157" fmla="*/ 1254868 h 1391055"/>
              <a:gd name="connsiteX158" fmla="*/ 544749 w 719847"/>
              <a:gd name="connsiteY158" fmla="*/ 1245140 h 1391055"/>
              <a:gd name="connsiteX159" fmla="*/ 535021 w 719847"/>
              <a:gd name="connsiteY159" fmla="*/ 1157591 h 1391055"/>
              <a:gd name="connsiteX160" fmla="*/ 525294 w 719847"/>
              <a:gd name="connsiteY160" fmla="*/ 1128408 h 1391055"/>
              <a:gd name="connsiteX161" fmla="*/ 486383 w 719847"/>
              <a:gd name="connsiteY161" fmla="*/ 1108953 h 1391055"/>
              <a:gd name="connsiteX162" fmla="*/ 398834 w 719847"/>
              <a:gd name="connsiteY162" fmla="*/ 1060315 h 1391055"/>
              <a:gd name="connsiteX163" fmla="*/ 340468 w 719847"/>
              <a:gd name="connsiteY163" fmla="*/ 1050587 h 1391055"/>
              <a:gd name="connsiteX164" fmla="*/ 282102 w 719847"/>
              <a:gd name="connsiteY164" fmla="*/ 1070042 h 1391055"/>
              <a:gd name="connsiteX165" fmla="*/ 301558 w 719847"/>
              <a:gd name="connsiteY165" fmla="*/ 1089498 h 1391055"/>
              <a:gd name="connsiteX166" fmla="*/ 340468 w 719847"/>
              <a:gd name="connsiteY166" fmla="*/ 1108953 h 1391055"/>
              <a:gd name="connsiteX167" fmla="*/ 428017 w 719847"/>
              <a:gd name="connsiteY167" fmla="*/ 1147864 h 1391055"/>
              <a:gd name="connsiteX168" fmla="*/ 418289 w 719847"/>
              <a:gd name="connsiteY168" fmla="*/ 1079770 h 1391055"/>
              <a:gd name="connsiteX169" fmla="*/ 389106 w 719847"/>
              <a:gd name="connsiteY169" fmla="*/ 1060315 h 1391055"/>
              <a:gd name="connsiteX170" fmla="*/ 359923 w 719847"/>
              <a:gd name="connsiteY170" fmla="*/ 1031132 h 1391055"/>
              <a:gd name="connsiteX171" fmla="*/ 233464 w 719847"/>
              <a:gd name="connsiteY171" fmla="*/ 1040859 h 1391055"/>
              <a:gd name="connsiteX172" fmla="*/ 184826 w 719847"/>
              <a:gd name="connsiteY172" fmla="*/ 1050587 h 1391055"/>
              <a:gd name="connsiteX173" fmla="*/ 175098 w 719847"/>
              <a:gd name="connsiteY173" fmla="*/ 1079770 h 1391055"/>
              <a:gd name="connsiteX174" fmla="*/ 214009 w 719847"/>
              <a:gd name="connsiteY174" fmla="*/ 1196502 h 1391055"/>
              <a:gd name="connsiteX175" fmla="*/ 272375 w 719847"/>
              <a:gd name="connsiteY175" fmla="*/ 1235413 h 1391055"/>
              <a:gd name="connsiteX176" fmla="*/ 291830 w 719847"/>
              <a:gd name="connsiteY176" fmla="*/ 1264596 h 1391055"/>
              <a:gd name="connsiteX177" fmla="*/ 379379 w 719847"/>
              <a:gd name="connsiteY177" fmla="*/ 1264596 h 1391055"/>
              <a:gd name="connsiteX178" fmla="*/ 301558 w 719847"/>
              <a:gd name="connsiteY178" fmla="*/ 1089498 h 1391055"/>
              <a:gd name="connsiteX179" fmla="*/ 272375 w 719847"/>
              <a:gd name="connsiteY179" fmla="*/ 1099225 h 1391055"/>
              <a:gd name="connsiteX180" fmla="*/ 243192 w 719847"/>
              <a:gd name="connsiteY180" fmla="*/ 1138136 h 1391055"/>
              <a:gd name="connsiteX181" fmla="*/ 243192 w 719847"/>
              <a:gd name="connsiteY181" fmla="*/ 1381327 h 1391055"/>
              <a:gd name="connsiteX182" fmla="*/ 282102 w 719847"/>
              <a:gd name="connsiteY182" fmla="*/ 1391055 h 1391055"/>
              <a:gd name="connsiteX183" fmla="*/ 311285 w 719847"/>
              <a:gd name="connsiteY183" fmla="*/ 1371600 h 1391055"/>
              <a:gd name="connsiteX184" fmla="*/ 350196 w 719847"/>
              <a:gd name="connsiteY184" fmla="*/ 1274323 h 1391055"/>
              <a:gd name="connsiteX185" fmla="*/ 369651 w 719847"/>
              <a:gd name="connsiteY185" fmla="*/ 1235413 h 1391055"/>
              <a:gd name="connsiteX186" fmla="*/ 369651 w 719847"/>
              <a:gd name="connsiteY186" fmla="*/ 1001949 h 1391055"/>
              <a:gd name="connsiteX187" fmla="*/ 330741 w 719847"/>
              <a:gd name="connsiteY187" fmla="*/ 992221 h 1391055"/>
              <a:gd name="connsiteX188" fmla="*/ 243192 w 719847"/>
              <a:gd name="connsiteY188" fmla="*/ 943583 h 1391055"/>
              <a:gd name="connsiteX189" fmla="*/ 175098 w 719847"/>
              <a:gd name="connsiteY189" fmla="*/ 1001949 h 1391055"/>
              <a:gd name="connsiteX190" fmla="*/ 145915 w 719847"/>
              <a:gd name="connsiteY190" fmla="*/ 1089498 h 1391055"/>
              <a:gd name="connsiteX191" fmla="*/ 214009 w 719847"/>
              <a:gd name="connsiteY191" fmla="*/ 1303506 h 1391055"/>
              <a:gd name="connsiteX192" fmla="*/ 262647 w 719847"/>
              <a:gd name="connsiteY192" fmla="*/ 1284051 h 1391055"/>
              <a:gd name="connsiteX193" fmla="*/ 282102 w 719847"/>
              <a:gd name="connsiteY193" fmla="*/ 1245140 h 1391055"/>
              <a:gd name="connsiteX194" fmla="*/ 311285 w 719847"/>
              <a:gd name="connsiteY194" fmla="*/ 1157591 h 1391055"/>
              <a:gd name="connsiteX195" fmla="*/ 272375 w 719847"/>
              <a:gd name="connsiteY195" fmla="*/ 1070042 h 1391055"/>
              <a:gd name="connsiteX196" fmla="*/ 243192 w 719847"/>
              <a:gd name="connsiteY196" fmla="*/ 1040859 h 1391055"/>
              <a:gd name="connsiteX197" fmla="*/ 223736 w 719847"/>
              <a:gd name="connsiteY197" fmla="*/ 1011676 h 1391055"/>
              <a:gd name="connsiteX198" fmla="*/ 155643 w 719847"/>
              <a:gd name="connsiteY198" fmla="*/ 972766 h 1391055"/>
              <a:gd name="connsiteX199" fmla="*/ 87549 w 719847"/>
              <a:gd name="connsiteY199" fmla="*/ 933855 h 1391055"/>
              <a:gd name="connsiteX200" fmla="*/ 58366 w 719847"/>
              <a:gd name="connsiteY200" fmla="*/ 943583 h 1391055"/>
              <a:gd name="connsiteX201" fmla="*/ 48638 w 719847"/>
              <a:gd name="connsiteY201" fmla="*/ 972766 h 1391055"/>
              <a:gd name="connsiteX202" fmla="*/ 19455 w 719847"/>
              <a:gd name="connsiteY202" fmla="*/ 1050587 h 1391055"/>
              <a:gd name="connsiteX203" fmla="*/ 29183 w 719847"/>
              <a:gd name="connsiteY203" fmla="*/ 1186774 h 1391055"/>
              <a:gd name="connsiteX204" fmla="*/ 68094 w 719847"/>
              <a:gd name="connsiteY204" fmla="*/ 1225685 h 1391055"/>
              <a:gd name="connsiteX205" fmla="*/ 97277 w 719847"/>
              <a:gd name="connsiteY205" fmla="*/ 1264596 h 1391055"/>
              <a:gd name="connsiteX206" fmla="*/ 223736 w 719847"/>
              <a:gd name="connsiteY206" fmla="*/ 1245140 h 1391055"/>
              <a:gd name="connsiteX207" fmla="*/ 262647 w 719847"/>
              <a:gd name="connsiteY207" fmla="*/ 1186774 h 1391055"/>
              <a:gd name="connsiteX208" fmla="*/ 252919 w 719847"/>
              <a:gd name="connsiteY208" fmla="*/ 1070042 h 1391055"/>
              <a:gd name="connsiteX209" fmla="*/ 214009 w 719847"/>
              <a:gd name="connsiteY209" fmla="*/ 1040859 h 1391055"/>
              <a:gd name="connsiteX210" fmla="*/ 155643 w 719847"/>
              <a:gd name="connsiteY210" fmla="*/ 1011676 h 1391055"/>
              <a:gd name="connsiteX211" fmla="*/ 126460 w 719847"/>
              <a:gd name="connsiteY211" fmla="*/ 1021404 h 1391055"/>
              <a:gd name="connsiteX212" fmla="*/ 107004 w 719847"/>
              <a:gd name="connsiteY212" fmla="*/ 1060315 h 1391055"/>
              <a:gd name="connsiteX213" fmla="*/ 116732 w 719847"/>
              <a:gd name="connsiteY213" fmla="*/ 1303506 h 1391055"/>
              <a:gd name="connsiteX214" fmla="*/ 136187 w 719847"/>
              <a:gd name="connsiteY214" fmla="*/ 1322962 h 1391055"/>
              <a:gd name="connsiteX215" fmla="*/ 204281 w 719847"/>
              <a:gd name="connsiteY215" fmla="*/ 1361872 h 1391055"/>
              <a:gd name="connsiteX216" fmla="*/ 252919 w 719847"/>
              <a:gd name="connsiteY216" fmla="*/ 1342417 h 1391055"/>
              <a:gd name="connsiteX217" fmla="*/ 282102 w 719847"/>
              <a:gd name="connsiteY217" fmla="*/ 1284051 h 1391055"/>
              <a:gd name="connsiteX218" fmla="*/ 262647 w 719847"/>
              <a:gd name="connsiteY218" fmla="*/ 1196502 h 1391055"/>
              <a:gd name="connsiteX219" fmla="*/ 194553 w 719847"/>
              <a:gd name="connsiteY219" fmla="*/ 1089498 h 1391055"/>
              <a:gd name="connsiteX220" fmla="*/ 165370 w 719847"/>
              <a:gd name="connsiteY220" fmla="*/ 1060315 h 1391055"/>
              <a:gd name="connsiteX221" fmla="*/ 116732 w 719847"/>
              <a:gd name="connsiteY221" fmla="*/ 982493 h 1391055"/>
              <a:gd name="connsiteX222" fmla="*/ 87549 w 719847"/>
              <a:gd name="connsiteY222" fmla="*/ 972766 h 1391055"/>
              <a:gd name="connsiteX223" fmla="*/ 48638 w 719847"/>
              <a:gd name="connsiteY223" fmla="*/ 982493 h 1391055"/>
              <a:gd name="connsiteX224" fmla="*/ 0 w 719847"/>
              <a:gd name="connsiteY224" fmla="*/ 1060315 h 1391055"/>
              <a:gd name="connsiteX225" fmla="*/ 29183 w 719847"/>
              <a:gd name="connsiteY225" fmla="*/ 1138136 h 1391055"/>
              <a:gd name="connsiteX226" fmla="*/ 58366 w 719847"/>
              <a:gd name="connsiteY226" fmla="*/ 1157591 h 1391055"/>
              <a:gd name="connsiteX227" fmla="*/ 87549 w 719847"/>
              <a:gd name="connsiteY227" fmla="*/ 1196502 h 1391055"/>
              <a:gd name="connsiteX228" fmla="*/ 126460 w 719847"/>
              <a:gd name="connsiteY228" fmla="*/ 1206230 h 1391055"/>
              <a:gd name="connsiteX229" fmla="*/ 175098 w 719847"/>
              <a:gd name="connsiteY229" fmla="*/ 1235413 h 1391055"/>
              <a:gd name="connsiteX230" fmla="*/ 204281 w 719847"/>
              <a:gd name="connsiteY230" fmla="*/ 1225685 h 1391055"/>
              <a:gd name="connsiteX231" fmla="*/ 175098 w 719847"/>
              <a:gd name="connsiteY231" fmla="*/ 943583 h 1391055"/>
              <a:gd name="connsiteX232" fmla="*/ 126460 w 719847"/>
              <a:gd name="connsiteY232" fmla="*/ 875489 h 1391055"/>
              <a:gd name="connsiteX233" fmla="*/ 68094 w 719847"/>
              <a:gd name="connsiteY233" fmla="*/ 865762 h 1391055"/>
              <a:gd name="connsiteX234" fmla="*/ 58366 w 719847"/>
              <a:gd name="connsiteY234" fmla="*/ 894945 h 1391055"/>
              <a:gd name="connsiteX235" fmla="*/ 48638 w 719847"/>
              <a:gd name="connsiteY235" fmla="*/ 1177047 h 1391055"/>
              <a:gd name="connsiteX236" fmla="*/ 77821 w 719847"/>
              <a:gd name="connsiteY236" fmla="*/ 1186774 h 1391055"/>
              <a:gd name="connsiteX237" fmla="*/ 184826 w 719847"/>
              <a:gd name="connsiteY237" fmla="*/ 1157591 h 1391055"/>
              <a:gd name="connsiteX238" fmla="*/ 204281 w 719847"/>
              <a:gd name="connsiteY238" fmla="*/ 1128408 h 1391055"/>
              <a:gd name="connsiteX239" fmla="*/ 214009 w 719847"/>
              <a:gd name="connsiteY239" fmla="*/ 1070042 h 1391055"/>
              <a:gd name="connsiteX240" fmla="*/ 223736 w 719847"/>
              <a:gd name="connsiteY240" fmla="*/ 1021404 h 1391055"/>
              <a:gd name="connsiteX241" fmla="*/ 204281 w 719847"/>
              <a:gd name="connsiteY241" fmla="*/ 836579 h 1391055"/>
              <a:gd name="connsiteX242" fmla="*/ 165370 w 719847"/>
              <a:gd name="connsiteY242" fmla="*/ 875489 h 1391055"/>
              <a:gd name="connsiteX243" fmla="*/ 194553 w 719847"/>
              <a:gd name="connsiteY243" fmla="*/ 1108953 h 1391055"/>
              <a:gd name="connsiteX244" fmla="*/ 214009 w 719847"/>
              <a:gd name="connsiteY244" fmla="*/ 1128408 h 1391055"/>
              <a:gd name="connsiteX245" fmla="*/ 311285 w 719847"/>
              <a:gd name="connsiteY245" fmla="*/ 1118681 h 1391055"/>
              <a:gd name="connsiteX246" fmla="*/ 330741 w 719847"/>
              <a:gd name="connsiteY246" fmla="*/ 1060315 h 1391055"/>
              <a:gd name="connsiteX247" fmla="*/ 282102 w 719847"/>
              <a:gd name="connsiteY247" fmla="*/ 894945 h 1391055"/>
              <a:gd name="connsiteX248" fmla="*/ 126460 w 719847"/>
              <a:gd name="connsiteY248" fmla="*/ 904672 h 1391055"/>
              <a:gd name="connsiteX249" fmla="*/ 136187 w 719847"/>
              <a:gd name="connsiteY249" fmla="*/ 953310 h 1391055"/>
              <a:gd name="connsiteX250" fmla="*/ 165370 w 719847"/>
              <a:gd name="connsiteY250" fmla="*/ 963038 h 1391055"/>
              <a:gd name="connsiteX251" fmla="*/ 272375 w 719847"/>
              <a:gd name="connsiteY251" fmla="*/ 953310 h 1391055"/>
              <a:gd name="connsiteX252" fmla="*/ 291830 w 719847"/>
              <a:gd name="connsiteY252" fmla="*/ 924127 h 1391055"/>
              <a:gd name="connsiteX253" fmla="*/ 272375 w 719847"/>
              <a:gd name="connsiteY253" fmla="*/ 797668 h 1391055"/>
              <a:gd name="connsiteX254" fmla="*/ 262647 w 719847"/>
              <a:gd name="connsiteY254" fmla="*/ 768485 h 1391055"/>
              <a:gd name="connsiteX255" fmla="*/ 204281 w 719847"/>
              <a:gd name="connsiteY255" fmla="*/ 710119 h 1391055"/>
              <a:gd name="connsiteX256" fmla="*/ 165370 w 719847"/>
              <a:gd name="connsiteY256" fmla="*/ 651753 h 1391055"/>
              <a:gd name="connsiteX257" fmla="*/ 126460 w 719847"/>
              <a:gd name="connsiteY257" fmla="*/ 671208 h 1391055"/>
              <a:gd name="connsiteX258" fmla="*/ 126460 w 719847"/>
              <a:gd name="connsiteY258" fmla="*/ 787940 h 1391055"/>
              <a:gd name="connsiteX259" fmla="*/ 145915 w 719847"/>
              <a:gd name="connsiteY259" fmla="*/ 817123 h 1391055"/>
              <a:gd name="connsiteX260" fmla="*/ 155643 w 719847"/>
              <a:gd name="connsiteY260" fmla="*/ 846306 h 1391055"/>
              <a:gd name="connsiteX261" fmla="*/ 233464 w 719847"/>
              <a:gd name="connsiteY261" fmla="*/ 875489 h 1391055"/>
              <a:gd name="connsiteX262" fmla="*/ 262647 w 719847"/>
              <a:gd name="connsiteY262" fmla="*/ 894945 h 1391055"/>
              <a:gd name="connsiteX263" fmla="*/ 262647 w 719847"/>
              <a:gd name="connsiteY263" fmla="*/ 826851 h 1391055"/>
              <a:gd name="connsiteX264" fmla="*/ 252919 w 719847"/>
              <a:gd name="connsiteY264" fmla="*/ 778213 h 1391055"/>
              <a:gd name="connsiteX265" fmla="*/ 204281 w 719847"/>
              <a:gd name="connsiteY265" fmla="*/ 719847 h 1391055"/>
              <a:gd name="connsiteX266" fmla="*/ 126460 w 719847"/>
              <a:gd name="connsiteY266" fmla="*/ 729574 h 1391055"/>
              <a:gd name="connsiteX267" fmla="*/ 107004 w 719847"/>
              <a:gd name="connsiteY267" fmla="*/ 768485 h 1391055"/>
              <a:gd name="connsiteX268" fmla="*/ 68094 w 719847"/>
              <a:gd name="connsiteY268" fmla="*/ 797668 h 1391055"/>
              <a:gd name="connsiteX269" fmla="*/ 77821 w 719847"/>
              <a:gd name="connsiteY269" fmla="*/ 943583 h 1391055"/>
              <a:gd name="connsiteX270" fmla="*/ 126460 w 719847"/>
              <a:gd name="connsiteY270" fmla="*/ 933855 h 1391055"/>
              <a:gd name="connsiteX271" fmla="*/ 136187 w 719847"/>
              <a:gd name="connsiteY271" fmla="*/ 885217 h 1391055"/>
              <a:gd name="connsiteX272" fmla="*/ 155643 w 719847"/>
              <a:gd name="connsiteY272" fmla="*/ 836579 h 1391055"/>
              <a:gd name="connsiteX273" fmla="*/ 145915 w 719847"/>
              <a:gd name="connsiteY273" fmla="*/ 680936 h 1391055"/>
              <a:gd name="connsiteX274" fmla="*/ 107004 w 719847"/>
              <a:gd name="connsiteY274" fmla="*/ 739302 h 1391055"/>
              <a:gd name="connsiteX275" fmla="*/ 194553 w 719847"/>
              <a:gd name="connsiteY275" fmla="*/ 885217 h 1391055"/>
              <a:gd name="connsiteX276" fmla="*/ 233464 w 719847"/>
              <a:gd name="connsiteY276" fmla="*/ 856034 h 1391055"/>
              <a:gd name="connsiteX277" fmla="*/ 194553 w 719847"/>
              <a:gd name="connsiteY277" fmla="*/ 544749 h 1391055"/>
              <a:gd name="connsiteX278" fmla="*/ 175098 w 719847"/>
              <a:gd name="connsiteY278" fmla="*/ 515566 h 1391055"/>
              <a:gd name="connsiteX279" fmla="*/ 145915 w 719847"/>
              <a:gd name="connsiteY279" fmla="*/ 486383 h 1391055"/>
              <a:gd name="connsiteX280" fmla="*/ 107004 w 719847"/>
              <a:gd name="connsiteY280" fmla="*/ 496110 h 1391055"/>
              <a:gd name="connsiteX281" fmla="*/ 155643 w 719847"/>
              <a:gd name="connsiteY281" fmla="*/ 739302 h 1391055"/>
              <a:gd name="connsiteX282" fmla="*/ 243192 w 719847"/>
              <a:gd name="connsiteY282" fmla="*/ 729574 h 1391055"/>
              <a:gd name="connsiteX283" fmla="*/ 262647 w 719847"/>
              <a:gd name="connsiteY283" fmla="*/ 700391 h 1391055"/>
              <a:gd name="connsiteX284" fmla="*/ 282102 w 719847"/>
              <a:gd name="connsiteY284" fmla="*/ 612842 h 1391055"/>
              <a:gd name="connsiteX285" fmla="*/ 262647 w 719847"/>
              <a:gd name="connsiteY285" fmla="*/ 535021 h 1391055"/>
              <a:gd name="connsiteX286" fmla="*/ 252919 w 719847"/>
              <a:gd name="connsiteY286" fmla="*/ 486383 h 1391055"/>
              <a:gd name="connsiteX287" fmla="*/ 233464 w 719847"/>
              <a:gd name="connsiteY287" fmla="*/ 466927 h 1391055"/>
              <a:gd name="connsiteX288" fmla="*/ 184826 w 719847"/>
              <a:gd name="connsiteY288" fmla="*/ 457200 h 1391055"/>
              <a:gd name="connsiteX289" fmla="*/ 107004 w 719847"/>
              <a:gd name="connsiteY289" fmla="*/ 515566 h 1391055"/>
              <a:gd name="connsiteX290" fmla="*/ 87549 w 719847"/>
              <a:gd name="connsiteY290" fmla="*/ 583659 h 1391055"/>
              <a:gd name="connsiteX291" fmla="*/ 107004 w 719847"/>
              <a:gd name="connsiteY291" fmla="*/ 749030 h 1391055"/>
              <a:gd name="connsiteX292" fmla="*/ 136187 w 719847"/>
              <a:gd name="connsiteY292" fmla="*/ 817123 h 1391055"/>
              <a:gd name="connsiteX293" fmla="*/ 145915 w 719847"/>
              <a:gd name="connsiteY293" fmla="*/ 846306 h 1391055"/>
              <a:gd name="connsiteX294" fmla="*/ 233464 w 719847"/>
              <a:gd name="connsiteY294" fmla="*/ 836579 h 1391055"/>
              <a:gd name="connsiteX295" fmla="*/ 272375 w 719847"/>
              <a:gd name="connsiteY295" fmla="*/ 778213 h 1391055"/>
              <a:gd name="connsiteX296" fmla="*/ 291830 w 719847"/>
              <a:gd name="connsiteY296" fmla="*/ 719847 h 1391055"/>
              <a:gd name="connsiteX297" fmla="*/ 311285 w 719847"/>
              <a:gd name="connsiteY297" fmla="*/ 690664 h 1391055"/>
              <a:gd name="connsiteX298" fmla="*/ 321013 w 719847"/>
              <a:gd name="connsiteY298" fmla="*/ 632298 h 1391055"/>
              <a:gd name="connsiteX299" fmla="*/ 311285 w 719847"/>
              <a:gd name="connsiteY299" fmla="*/ 466927 h 1391055"/>
              <a:gd name="connsiteX300" fmla="*/ 252919 w 719847"/>
              <a:gd name="connsiteY300" fmla="*/ 369651 h 1391055"/>
              <a:gd name="connsiteX301" fmla="*/ 243192 w 719847"/>
              <a:gd name="connsiteY301" fmla="*/ 330740 h 1391055"/>
              <a:gd name="connsiteX302" fmla="*/ 214009 w 719847"/>
              <a:gd name="connsiteY302" fmla="*/ 301557 h 1391055"/>
              <a:gd name="connsiteX303" fmla="*/ 194553 w 719847"/>
              <a:gd name="connsiteY303" fmla="*/ 272374 h 1391055"/>
              <a:gd name="connsiteX304" fmla="*/ 126460 w 719847"/>
              <a:gd name="connsiteY304" fmla="*/ 301557 h 1391055"/>
              <a:gd name="connsiteX305" fmla="*/ 87549 w 719847"/>
              <a:gd name="connsiteY305" fmla="*/ 330740 h 1391055"/>
              <a:gd name="connsiteX306" fmla="*/ 107004 w 719847"/>
              <a:gd name="connsiteY306" fmla="*/ 398834 h 1391055"/>
              <a:gd name="connsiteX307" fmla="*/ 175098 w 719847"/>
              <a:gd name="connsiteY307" fmla="*/ 369651 h 1391055"/>
              <a:gd name="connsiteX308" fmla="*/ 194553 w 719847"/>
              <a:gd name="connsiteY308" fmla="*/ 272374 h 1391055"/>
              <a:gd name="connsiteX309" fmla="*/ 214009 w 719847"/>
              <a:gd name="connsiteY309" fmla="*/ 214008 h 1391055"/>
              <a:gd name="connsiteX310" fmla="*/ 204281 w 719847"/>
              <a:gd name="connsiteY310" fmla="*/ 252919 h 1391055"/>
              <a:gd name="connsiteX311" fmla="*/ 214009 w 719847"/>
              <a:gd name="connsiteY311" fmla="*/ 282102 h 1391055"/>
              <a:gd name="connsiteX312" fmla="*/ 291830 w 719847"/>
              <a:gd name="connsiteY312" fmla="*/ 262647 h 1391055"/>
              <a:gd name="connsiteX313" fmla="*/ 340468 w 719847"/>
              <a:gd name="connsiteY313" fmla="*/ 252919 h 1391055"/>
              <a:gd name="connsiteX314" fmla="*/ 379379 w 719847"/>
              <a:gd name="connsiteY314" fmla="*/ 243191 h 1391055"/>
              <a:gd name="connsiteX315" fmla="*/ 447472 w 719847"/>
              <a:gd name="connsiteY315" fmla="*/ 233464 h 1391055"/>
              <a:gd name="connsiteX316" fmla="*/ 486383 w 719847"/>
              <a:gd name="connsiteY316" fmla="*/ 184825 h 1391055"/>
              <a:gd name="connsiteX317" fmla="*/ 515566 w 719847"/>
              <a:gd name="connsiteY317" fmla="*/ 155642 h 1391055"/>
              <a:gd name="connsiteX318" fmla="*/ 505838 w 719847"/>
              <a:gd name="connsiteY318" fmla="*/ 19455 h 1391055"/>
              <a:gd name="connsiteX319" fmla="*/ 466928 w 719847"/>
              <a:gd name="connsiteY319" fmla="*/ 9727 h 1391055"/>
              <a:gd name="connsiteX320" fmla="*/ 359923 w 719847"/>
              <a:gd name="connsiteY320" fmla="*/ 29183 h 1391055"/>
              <a:gd name="connsiteX321" fmla="*/ 330741 w 719847"/>
              <a:gd name="connsiteY321" fmla="*/ 126459 h 1391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</a:cxnLst>
            <a:rect l="l" t="t" r="r" b="b"/>
            <a:pathLst>
              <a:path w="719847" h="1391055">
                <a:moveTo>
                  <a:pt x="719847" y="97276"/>
                </a:moveTo>
                <a:cubicBezTo>
                  <a:pt x="703634" y="94034"/>
                  <a:pt x="686406" y="94062"/>
                  <a:pt x="671209" y="87549"/>
                </a:cubicBezTo>
                <a:cubicBezTo>
                  <a:pt x="662779" y="83936"/>
                  <a:pt x="659618" y="72812"/>
                  <a:pt x="651753" y="68093"/>
                </a:cubicBezTo>
                <a:cubicBezTo>
                  <a:pt x="642960" y="62818"/>
                  <a:pt x="632298" y="61608"/>
                  <a:pt x="622570" y="58366"/>
                </a:cubicBezTo>
                <a:cubicBezTo>
                  <a:pt x="562630" y="18405"/>
                  <a:pt x="628893" y="57231"/>
                  <a:pt x="544749" y="29183"/>
                </a:cubicBezTo>
                <a:cubicBezTo>
                  <a:pt x="530992" y="24597"/>
                  <a:pt x="519167" y="15439"/>
                  <a:pt x="505838" y="9727"/>
                </a:cubicBezTo>
                <a:cubicBezTo>
                  <a:pt x="496413" y="5688"/>
                  <a:pt x="486383" y="3242"/>
                  <a:pt x="476655" y="0"/>
                </a:cubicBezTo>
                <a:cubicBezTo>
                  <a:pt x="405319" y="6485"/>
                  <a:pt x="332772" y="4846"/>
                  <a:pt x="262647" y="19455"/>
                </a:cubicBezTo>
                <a:cubicBezTo>
                  <a:pt x="251202" y="21839"/>
                  <a:pt x="244163" y="36987"/>
                  <a:pt x="243192" y="48638"/>
                </a:cubicBezTo>
                <a:cubicBezTo>
                  <a:pt x="240753" y="77899"/>
                  <a:pt x="242885" y="108592"/>
                  <a:pt x="252919" y="136187"/>
                </a:cubicBezTo>
                <a:cubicBezTo>
                  <a:pt x="259636" y="154660"/>
                  <a:pt x="309172" y="162410"/>
                  <a:pt x="321013" y="165370"/>
                </a:cubicBezTo>
                <a:cubicBezTo>
                  <a:pt x="353438" y="158885"/>
                  <a:pt x="388185" y="159598"/>
                  <a:pt x="418289" y="145915"/>
                </a:cubicBezTo>
                <a:cubicBezTo>
                  <a:pt x="427624" y="141672"/>
                  <a:pt x="435268" y="123983"/>
                  <a:pt x="428017" y="116732"/>
                </a:cubicBezTo>
                <a:cubicBezTo>
                  <a:pt x="416326" y="105041"/>
                  <a:pt x="395592" y="110247"/>
                  <a:pt x="379379" y="107004"/>
                </a:cubicBezTo>
                <a:cubicBezTo>
                  <a:pt x="376840" y="107639"/>
                  <a:pt x="317626" y="121386"/>
                  <a:pt x="311285" y="126459"/>
                </a:cubicBezTo>
                <a:cubicBezTo>
                  <a:pt x="302156" y="133762"/>
                  <a:pt x="300811" y="148157"/>
                  <a:pt x="291830" y="155642"/>
                </a:cubicBezTo>
                <a:cubicBezTo>
                  <a:pt x="280690" y="164926"/>
                  <a:pt x="265889" y="168613"/>
                  <a:pt x="252919" y="175098"/>
                </a:cubicBezTo>
                <a:cubicBezTo>
                  <a:pt x="246545" y="200596"/>
                  <a:pt x="226015" y="261923"/>
                  <a:pt x="252919" y="282102"/>
                </a:cubicBezTo>
                <a:cubicBezTo>
                  <a:pt x="265889" y="291830"/>
                  <a:pt x="272374" y="256161"/>
                  <a:pt x="282102" y="243191"/>
                </a:cubicBezTo>
                <a:cubicBezTo>
                  <a:pt x="305329" y="173512"/>
                  <a:pt x="272122" y="253222"/>
                  <a:pt x="321013" y="194553"/>
                </a:cubicBezTo>
                <a:cubicBezTo>
                  <a:pt x="395196" y="105533"/>
                  <a:pt x="275786" y="204153"/>
                  <a:pt x="379379" y="126459"/>
                </a:cubicBezTo>
                <a:cubicBezTo>
                  <a:pt x="376136" y="116731"/>
                  <a:pt x="379905" y="97276"/>
                  <a:pt x="369651" y="97276"/>
                </a:cubicBezTo>
                <a:cubicBezTo>
                  <a:pt x="359397" y="97276"/>
                  <a:pt x="358903" y="116256"/>
                  <a:pt x="359923" y="126459"/>
                </a:cubicBezTo>
                <a:cubicBezTo>
                  <a:pt x="366804" y="195270"/>
                  <a:pt x="367556" y="186671"/>
                  <a:pt x="408562" y="214008"/>
                </a:cubicBezTo>
                <a:cubicBezTo>
                  <a:pt x="437745" y="210766"/>
                  <a:pt x="469848" y="217412"/>
                  <a:pt x="496111" y="204281"/>
                </a:cubicBezTo>
                <a:cubicBezTo>
                  <a:pt x="508069" y="198302"/>
                  <a:pt x="505838" y="178739"/>
                  <a:pt x="505838" y="165370"/>
                </a:cubicBezTo>
                <a:cubicBezTo>
                  <a:pt x="505838" y="142442"/>
                  <a:pt x="503362" y="119028"/>
                  <a:pt x="496111" y="97276"/>
                </a:cubicBezTo>
                <a:cubicBezTo>
                  <a:pt x="493211" y="88575"/>
                  <a:pt x="482384" y="84983"/>
                  <a:pt x="476655" y="77821"/>
                </a:cubicBezTo>
                <a:cubicBezTo>
                  <a:pt x="469352" y="68692"/>
                  <a:pt x="463685" y="58366"/>
                  <a:pt x="457200" y="48638"/>
                </a:cubicBezTo>
                <a:cubicBezTo>
                  <a:pt x="437745" y="51881"/>
                  <a:pt x="416475" y="49545"/>
                  <a:pt x="398834" y="58366"/>
                </a:cubicBezTo>
                <a:cubicBezTo>
                  <a:pt x="380336" y="67615"/>
                  <a:pt x="361442" y="141357"/>
                  <a:pt x="359923" y="145915"/>
                </a:cubicBezTo>
                <a:cubicBezTo>
                  <a:pt x="366408" y="168613"/>
                  <a:pt x="359738" y="200914"/>
                  <a:pt x="379379" y="214008"/>
                </a:cubicBezTo>
                <a:cubicBezTo>
                  <a:pt x="398456" y="226726"/>
                  <a:pt x="431259" y="220494"/>
                  <a:pt x="447472" y="204281"/>
                </a:cubicBezTo>
                <a:cubicBezTo>
                  <a:pt x="470526" y="181227"/>
                  <a:pt x="430255" y="148153"/>
                  <a:pt x="418289" y="136187"/>
                </a:cubicBezTo>
                <a:cubicBezTo>
                  <a:pt x="415047" y="126459"/>
                  <a:pt x="415126" y="114881"/>
                  <a:pt x="408562" y="107004"/>
                </a:cubicBezTo>
                <a:cubicBezTo>
                  <a:pt x="398183" y="94549"/>
                  <a:pt x="381115" y="89285"/>
                  <a:pt x="369651" y="77821"/>
                </a:cubicBezTo>
                <a:cubicBezTo>
                  <a:pt x="361384" y="69554"/>
                  <a:pt x="356681" y="58366"/>
                  <a:pt x="350196" y="48638"/>
                </a:cubicBezTo>
                <a:cubicBezTo>
                  <a:pt x="337226" y="55123"/>
                  <a:pt x="318971" y="55796"/>
                  <a:pt x="311285" y="68093"/>
                </a:cubicBezTo>
                <a:cubicBezTo>
                  <a:pt x="285167" y="109882"/>
                  <a:pt x="306203" y="138072"/>
                  <a:pt x="321013" y="175098"/>
                </a:cubicBezTo>
                <a:cubicBezTo>
                  <a:pt x="317770" y="149157"/>
                  <a:pt x="328298" y="117125"/>
                  <a:pt x="311285" y="97276"/>
                </a:cubicBezTo>
                <a:cubicBezTo>
                  <a:pt x="300525" y="84723"/>
                  <a:pt x="277699" y="100162"/>
                  <a:pt x="262647" y="107004"/>
                </a:cubicBezTo>
                <a:cubicBezTo>
                  <a:pt x="241360" y="116680"/>
                  <a:pt x="204281" y="145915"/>
                  <a:pt x="204281" y="145915"/>
                </a:cubicBezTo>
                <a:cubicBezTo>
                  <a:pt x="201038" y="155643"/>
                  <a:pt x="194553" y="164844"/>
                  <a:pt x="194553" y="175098"/>
                </a:cubicBezTo>
                <a:cubicBezTo>
                  <a:pt x="194553" y="194822"/>
                  <a:pt x="209065" y="214329"/>
                  <a:pt x="204281" y="233464"/>
                </a:cubicBezTo>
                <a:cubicBezTo>
                  <a:pt x="201446" y="244806"/>
                  <a:pt x="184826" y="246434"/>
                  <a:pt x="175098" y="252919"/>
                </a:cubicBezTo>
                <a:cubicBezTo>
                  <a:pt x="187317" y="375104"/>
                  <a:pt x="155213" y="360107"/>
                  <a:pt x="223736" y="330740"/>
                </a:cubicBezTo>
                <a:cubicBezTo>
                  <a:pt x="233161" y="326701"/>
                  <a:pt x="243191" y="324255"/>
                  <a:pt x="252919" y="321013"/>
                </a:cubicBezTo>
                <a:cubicBezTo>
                  <a:pt x="262647" y="314528"/>
                  <a:pt x="271645" y="306786"/>
                  <a:pt x="282102" y="301557"/>
                </a:cubicBezTo>
                <a:cubicBezTo>
                  <a:pt x="291273" y="296971"/>
                  <a:pt x="302492" y="297105"/>
                  <a:pt x="311285" y="291830"/>
                </a:cubicBezTo>
                <a:cubicBezTo>
                  <a:pt x="319150" y="287111"/>
                  <a:pt x="323278" y="277705"/>
                  <a:pt x="330741" y="272374"/>
                </a:cubicBezTo>
                <a:cubicBezTo>
                  <a:pt x="370943" y="243658"/>
                  <a:pt x="370785" y="246055"/>
                  <a:pt x="408562" y="233464"/>
                </a:cubicBezTo>
                <a:cubicBezTo>
                  <a:pt x="415047" y="226979"/>
                  <a:pt x="421532" y="207523"/>
                  <a:pt x="428017" y="214008"/>
                </a:cubicBezTo>
                <a:cubicBezTo>
                  <a:pt x="435268" y="221259"/>
                  <a:pt x="425540" y="235940"/>
                  <a:pt x="418289" y="243191"/>
                </a:cubicBezTo>
                <a:cubicBezTo>
                  <a:pt x="406266" y="255214"/>
                  <a:pt x="367639" y="266560"/>
                  <a:pt x="350196" y="272374"/>
                </a:cubicBezTo>
                <a:cubicBezTo>
                  <a:pt x="340468" y="278859"/>
                  <a:pt x="331470" y="286601"/>
                  <a:pt x="321013" y="291830"/>
                </a:cubicBezTo>
                <a:cubicBezTo>
                  <a:pt x="311842" y="296416"/>
                  <a:pt x="299081" y="294307"/>
                  <a:pt x="291830" y="301557"/>
                </a:cubicBezTo>
                <a:cubicBezTo>
                  <a:pt x="284579" y="308808"/>
                  <a:pt x="287378" y="321947"/>
                  <a:pt x="282102" y="330740"/>
                </a:cubicBezTo>
                <a:cubicBezTo>
                  <a:pt x="273668" y="344797"/>
                  <a:pt x="230236" y="374504"/>
                  <a:pt x="223736" y="379379"/>
                </a:cubicBezTo>
                <a:cubicBezTo>
                  <a:pt x="220494" y="389107"/>
                  <a:pt x="219285" y="399769"/>
                  <a:pt x="214009" y="408562"/>
                </a:cubicBezTo>
                <a:cubicBezTo>
                  <a:pt x="209290" y="416426"/>
                  <a:pt x="195256" y="418873"/>
                  <a:pt x="194553" y="428017"/>
                </a:cubicBezTo>
                <a:cubicBezTo>
                  <a:pt x="191806" y="463727"/>
                  <a:pt x="201038" y="499353"/>
                  <a:pt x="204281" y="535021"/>
                </a:cubicBezTo>
                <a:cubicBezTo>
                  <a:pt x="223736" y="531778"/>
                  <a:pt x="245921" y="535747"/>
                  <a:pt x="262647" y="525293"/>
                </a:cubicBezTo>
                <a:cubicBezTo>
                  <a:pt x="274944" y="517608"/>
                  <a:pt x="282102" y="500884"/>
                  <a:pt x="282102" y="486383"/>
                </a:cubicBezTo>
                <a:cubicBezTo>
                  <a:pt x="282102" y="320923"/>
                  <a:pt x="300814" y="349638"/>
                  <a:pt x="223736" y="291830"/>
                </a:cubicBezTo>
                <a:cubicBezTo>
                  <a:pt x="184825" y="295072"/>
                  <a:pt x="145707" y="296397"/>
                  <a:pt x="107004" y="301557"/>
                </a:cubicBezTo>
                <a:cubicBezTo>
                  <a:pt x="96840" y="302912"/>
                  <a:pt x="85072" y="304034"/>
                  <a:pt x="77821" y="311285"/>
                </a:cubicBezTo>
                <a:cubicBezTo>
                  <a:pt x="70571" y="318536"/>
                  <a:pt x="71040" y="330647"/>
                  <a:pt x="68094" y="340468"/>
                </a:cubicBezTo>
                <a:cubicBezTo>
                  <a:pt x="61311" y="363079"/>
                  <a:pt x="55123" y="385864"/>
                  <a:pt x="48638" y="408562"/>
                </a:cubicBezTo>
                <a:cubicBezTo>
                  <a:pt x="55123" y="434502"/>
                  <a:pt x="61059" y="460586"/>
                  <a:pt x="68094" y="486383"/>
                </a:cubicBezTo>
                <a:cubicBezTo>
                  <a:pt x="70792" y="496275"/>
                  <a:pt x="69814" y="509161"/>
                  <a:pt x="77821" y="515566"/>
                </a:cubicBezTo>
                <a:cubicBezTo>
                  <a:pt x="88261" y="523918"/>
                  <a:pt x="103762" y="522051"/>
                  <a:pt x="116732" y="525293"/>
                </a:cubicBezTo>
                <a:cubicBezTo>
                  <a:pt x="142672" y="522051"/>
                  <a:pt x="172801" y="530067"/>
                  <a:pt x="194553" y="515566"/>
                </a:cubicBezTo>
                <a:cubicBezTo>
                  <a:pt x="208310" y="506395"/>
                  <a:pt x="201323" y="483194"/>
                  <a:pt x="204281" y="466927"/>
                </a:cubicBezTo>
                <a:cubicBezTo>
                  <a:pt x="207809" y="447522"/>
                  <a:pt x="210766" y="428017"/>
                  <a:pt x="214009" y="408562"/>
                </a:cubicBezTo>
                <a:cubicBezTo>
                  <a:pt x="210766" y="379379"/>
                  <a:pt x="230544" y="334144"/>
                  <a:pt x="204281" y="321013"/>
                </a:cubicBezTo>
                <a:cubicBezTo>
                  <a:pt x="171213" y="304479"/>
                  <a:pt x="130345" y="333662"/>
                  <a:pt x="97277" y="350196"/>
                </a:cubicBezTo>
                <a:cubicBezTo>
                  <a:pt x="88106" y="354782"/>
                  <a:pt x="91792" y="370044"/>
                  <a:pt x="87549" y="379379"/>
                </a:cubicBezTo>
                <a:cubicBezTo>
                  <a:pt x="33182" y="498984"/>
                  <a:pt x="61652" y="418155"/>
                  <a:pt x="38911" y="486383"/>
                </a:cubicBezTo>
                <a:cubicBezTo>
                  <a:pt x="42153" y="512323"/>
                  <a:pt x="25940" y="551234"/>
                  <a:pt x="48638" y="564204"/>
                </a:cubicBezTo>
                <a:cubicBezTo>
                  <a:pt x="76031" y="579857"/>
                  <a:pt x="114384" y="514223"/>
                  <a:pt x="126460" y="496110"/>
                </a:cubicBezTo>
                <a:cubicBezTo>
                  <a:pt x="129672" y="483260"/>
                  <a:pt x="158916" y="360018"/>
                  <a:pt x="165370" y="379379"/>
                </a:cubicBezTo>
                <a:cubicBezTo>
                  <a:pt x="185903" y="440979"/>
                  <a:pt x="169473" y="509244"/>
                  <a:pt x="175098" y="573932"/>
                </a:cubicBezTo>
                <a:cubicBezTo>
                  <a:pt x="175986" y="584147"/>
                  <a:pt x="180240" y="593944"/>
                  <a:pt x="184826" y="603115"/>
                </a:cubicBezTo>
                <a:cubicBezTo>
                  <a:pt x="195758" y="624978"/>
                  <a:pt x="215023" y="646114"/>
                  <a:pt x="233464" y="661481"/>
                </a:cubicBezTo>
                <a:cubicBezTo>
                  <a:pt x="242445" y="668965"/>
                  <a:pt x="252919" y="674451"/>
                  <a:pt x="262647" y="680936"/>
                </a:cubicBezTo>
                <a:cubicBezTo>
                  <a:pt x="314892" y="628691"/>
                  <a:pt x="313883" y="644471"/>
                  <a:pt x="282102" y="525293"/>
                </a:cubicBezTo>
                <a:cubicBezTo>
                  <a:pt x="278423" y="511496"/>
                  <a:pt x="234159" y="499584"/>
                  <a:pt x="223736" y="496110"/>
                </a:cubicBezTo>
                <a:cubicBezTo>
                  <a:pt x="184825" y="499353"/>
                  <a:pt x="134613" y="478228"/>
                  <a:pt x="107004" y="505838"/>
                </a:cubicBezTo>
                <a:cubicBezTo>
                  <a:pt x="56893" y="555949"/>
                  <a:pt x="120541" y="597095"/>
                  <a:pt x="136187" y="632298"/>
                </a:cubicBezTo>
                <a:cubicBezTo>
                  <a:pt x="144516" y="651038"/>
                  <a:pt x="144774" y="673274"/>
                  <a:pt x="155643" y="690664"/>
                </a:cubicBezTo>
                <a:cubicBezTo>
                  <a:pt x="161839" y="700578"/>
                  <a:pt x="175098" y="703634"/>
                  <a:pt x="184826" y="710119"/>
                </a:cubicBezTo>
                <a:cubicBezTo>
                  <a:pt x="190836" y="719134"/>
                  <a:pt x="209971" y="760776"/>
                  <a:pt x="233464" y="749030"/>
                </a:cubicBezTo>
                <a:cubicBezTo>
                  <a:pt x="242635" y="744444"/>
                  <a:pt x="239949" y="729575"/>
                  <a:pt x="243192" y="719847"/>
                </a:cubicBezTo>
                <a:cubicBezTo>
                  <a:pt x="239949" y="658238"/>
                  <a:pt x="258520" y="591398"/>
                  <a:pt x="233464" y="535021"/>
                </a:cubicBezTo>
                <a:cubicBezTo>
                  <a:pt x="224152" y="514069"/>
                  <a:pt x="183713" y="530992"/>
                  <a:pt x="165370" y="544749"/>
                </a:cubicBezTo>
                <a:cubicBezTo>
                  <a:pt x="152143" y="554669"/>
                  <a:pt x="160394" y="577551"/>
                  <a:pt x="155643" y="593387"/>
                </a:cubicBezTo>
                <a:cubicBezTo>
                  <a:pt x="150625" y="610112"/>
                  <a:pt x="142154" y="625615"/>
                  <a:pt x="136187" y="642025"/>
                </a:cubicBezTo>
                <a:cubicBezTo>
                  <a:pt x="129179" y="661298"/>
                  <a:pt x="116732" y="700391"/>
                  <a:pt x="116732" y="700391"/>
                </a:cubicBezTo>
                <a:cubicBezTo>
                  <a:pt x="119975" y="749029"/>
                  <a:pt x="112453" y="799615"/>
                  <a:pt x="126460" y="846306"/>
                </a:cubicBezTo>
                <a:cubicBezTo>
                  <a:pt x="136853" y="880950"/>
                  <a:pt x="185263" y="900027"/>
                  <a:pt x="214009" y="914400"/>
                </a:cubicBezTo>
                <a:cubicBezTo>
                  <a:pt x="230222" y="911157"/>
                  <a:pt x="247859" y="912066"/>
                  <a:pt x="262647" y="904672"/>
                </a:cubicBezTo>
                <a:cubicBezTo>
                  <a:pt x="341382" y="865304"/>
                  <a:pt x="285805" y="700832"/>
                  <a:pt x="282102" y="671208"/>
                </a:cubicBezTo>
                <a:cubicBezTo>
                  <a:pt x="279622" y="651371"/>
                  <a:pt x="248914" y="629437"/>
                  <a:pt x="233464" y="622570"/>
                </a:cubicBezTo>
                <a:cubicBezTo>
                  <a:pt x="214724" y="614241"/>
                  <a:pt x="175098" y="603115"/>
                  <a:pt x="175098" y="603115"/>
                </a:cubicBezTo>
                <a:cubicBezTo>
                  <a:pt x="132945" y="609600"/>
                  <a:pt x="68366" y="584758"/>
                  <a:pt x="48638" y="622570"/>
                </a:cubicBezTo>
                <a:cubicBezTo>
                  <a:pt x="8093" y="700281"/>
                  <a:pt x="37485" y="808737"/>
                  <a:pt x="87549" y="875489"/>
                </a:cubicBezTo>
                <a:cubicBezTo>
                  <a:pt x="95803" y="886495"/>
                  <a:pt x="107673" y="894319"/>
                  <a:pt x="116732" y="904672"/>
                </a:cubicBezTo>
                <a:cubicBezTo>
                  <a:pt x="173345" y="969372"/>
                  <a:pt x="132513" y="937889"/>
                  <a:pt x="184826" y="972766"/>
                </a:cubicBezTo>
                <a:cubicBezTo>
                  <a:pt x="210766" y="969523"/>
                  <a:pt x="238758" y="973655"/>
                  <a:pt x="262647" y="963038"/>
                </a:cubicBezTo>
                <a:cubicBezTo>
                  <a:pt x="272017" y="958873"/>
                  <a:pt x="273057" y="944086"/>
                  <a:pt x="272375" y="933855"/>
                </a:cubicBezTo>
                <a:cubicBezTo>
                  <a:pt x="269751" y="894495"/>
                  <a:pt x="259404" y="856034"/>
                  <a:pt x="252919" y="817123"/>
                </a:cubicBezTo>
                <a:cubicBezTo>
                  <a:pt x="233464" y="826851"/>
                  <a:pt x="211068" y="832150"/>
                  <a:pt x="194553" y="846306"/>
                </a:cubicBezTo>
                <a:cubicBezTo>
                  <a:pt x="186768" y="852979"/>
                  <a:pt x="184826" y="865235"/>
                  <a:pt x="184826" y="875489"/>
                </a:cubicBezTo>
                <a:cubicBezTo>
                  <a:pt x="184826" y="1046698"/>
                  <a:pt x="164202" y="1005062"/>
                  <a:pt x="214009" y="1079770"/>
                </a:cubicBezTo>
                <a:cubicBezTo>
                  <a:pt x="217251" y="1089498"/>
                  <a:pt x="218048" y="1100421"/>
                  <a:pt x="223736" y="1108953"/>
                </a:cubicBezTo>
                <a:cubicBezTo>
                  <a:pt x="231367" y="1120400"/>
                  <a:pt x="246767" y="1125831"/>
                  <a:pt x="252919" y="1138136"/>
                </a:cubicBezTo>
                <a:cubicBezTo>
                  <a:pt x="260313" y="1152924"/>
                  <a:pt x="259404" y="1170561"/>
                  <a:pt x="262647" y="1186774"/>
                </a:cubicBezTo>
                <a:cubicBezTo>
                  <a:pt x="278860" y="1183532"/>
                  <a:pt x="296088" y="1183560"/>
                  <a:pt x="311285" y="1177047"/>
                </a:cubicBezTo>
                <a:cubicBezTo>
                  <a:pt x="345888" y="1162217"/>
                  <a:pt x="332109" y="1114575"/>
                  <a:pt x="340468" y="1089498"/>
                </a:cubicBezTo>
                <a:cubicBezTo>
                  <a:pt x="346447" y="1071561"/>
                  <a:pt x="359923" y="1057072"/>
                  <a:pt x="369651" y="1040859"/>
                </a:cubicBezTo>
                <a:cubicBezTo>
                  <a:pt x="366408" y="972766"/>
                  <a:pt x="382443" y="900922"/>
                  <a:pt x="359923" y="836579"/>
                </a:cubicBezTo>
                <a:cubicBezTo>
                  <a:pt x="353407" y="817963"/>
                  <a:pt x="318683" y="836521"/>
                  <a:pt x="301558" y="846306"/>
                </a:cubicBezTo>
                <a:cubicBezTo>
                  <a:pt x="292655" y="851393"/>
                  <a:pt x="294647" y="865630"/>
                  <a:pt x="291830" y="875489"/>
                </a:cubicBezTo>
                <a:cubicBezTo>
                  <a:pt x="288157" y="888344"/>
                  <a:pt x="285345" y="901430"/>
                  <a:pt x="282102" y="914400"/>
                </a:cubicBezTo>
                <a:cubicBezTo>
                  <a:pt x="285345" y="966281"/>
                  <a:pt x="280553" y="1019298"/>
                  <a:pt x="291830" y="1070042"/>
                </a:cubicBezTo>
                <a:cubicBezTo>
                  <a:pt x="294366" y="1081455"/>
                  <a:pt x="313710" y="1080369"/>
                  <a:pt x="321013" y="1089498"/>
                </a:cubicBezTo>
                <a:cubicBezTo>
                  <a:pt x="327419" y="1097505"/>
                  <a:pt x="327498" y="1108953"/>
                  <a:pt x="330741" y="1118681"/>
                </a:cubicBezTo>
                <a:cubicBezTo>
                  <a:pt x="350196" y="1115438"/>
                  <a:pt x="371981" y="1118739"/>
                  <a:pt x="389106" y="1108953"/>
                </a:cubicBezTo>
                <a:cubicBezTo>
                  <a:pt x="398009" y="1103866"/>
                  <a:pt x="396017" y="1089629"/>
                  <a:pt x="398834" y="1079770"/>
                </a:cubicBezTo>
                <a:cubicBezTo>
                  <a:pt x="402507" y="1066915"/>
                  <a:pt x="404889" y="1053714"/>
                  <a:pt x="408562" y="1040859"/>
                </a:cubicBezTo>
                <a:cubicBezTo>
                  <a:pt x="419484" y="1002631"/>
                  <a:pt x="430064" y="1007751"/>
                  <a:pt x="389106" y="1021404"/>
                </a:cubicBezTo>
                <a:cubicBezTo>
                  <a:pt x="370321" y="1077764"/>
                  <a:pt x="374399" y="1052265"/>
                  <a:pt x="389106" y="1147864"/>
                </a:cubicBezTo>
                <a:cubicBezTo>
                  <a:pt x="390665" y="1157999"/>
                  <a:pt x="391583" y="1169796"/>
                  <a:pt x="398834" y="1177047"/>
                </a:cubicBezTo>
                <a:cubicBezTo>
                  <a:pt x="409088" y="1187301"/>
                  <a:pt x="424775" y="1190017"/>
                  <a:pt x="437745" y="1196502"/>
                </a:cubicBezTo>
                <a:cubicBezTo>
                  <a:pt x="450715" y="1193259"/>
                  <a:pt x="470676" y="1198732"/>
                  <a:pt x="476655" y="1186774"/>
                </a:cubicBezTo>
                <a:cubicBezTo>
                  <a:pt x="481240" y="1177603"/>
                  <a:pt x="457726" y="1177047"/>
                  <a:pt x="447472" y="1177047"/>
                </a:cubicBezTo>
                <a:cubicBezTo>
                  <a:pt x="430938" y="1177047"/>
                  <a:pt x="415047" y="1183532"/>
                  <a:pt x="398834" y="1186774"/>
                </a:cubicBezTo>
                <a:cubicBezTo>
                  <a:pt x="402077" y="1248383"/>
                  <a:pt x="380972" y="1316419"/>
                  <a:pt x="408562" y="1371600"/>
                </a:cubicBezTo>
                <a:cubicBezTo>
                  <a:pt x="420253" y="1394982"/>
                  <a:pt x="463966" y="1375322"/>
                  <a:pt x="486383" y="1361872"/>
                </a:cubicBezTo>
                <a:cubicBezTo>
                  <a:pt x="501356" y="1352888"/>
                  <a:pt x="499871" y="1329644"/>
                  <a:pt x="505838" y="1313234"/>
                </a:cubicBezTo>
                <a:cubicBezTo>
                  <a:pt x="512846" y="1293961"/>
                  <a:pt x="518809" y="1274323"/>
                  <a:pt x="525294" y="1254868"/>
                </a:cubicBezTo>
                <a:lnTo>
                  <a:pt x="535021" y="1225685"/>
                </a:lnTo>
                <a:cubicBezTo>
                  <a:pt x="531779" y="1190017"/>
                  <a:pt x="539069" y="1151741"/>
                  <a:pt x="525294" y="1118681"/>
                </a:cubicBezTo>
                <a:cubicBezTo>
                  <a:pt x="520152" y="1106340"/>
                  <a:pt x="488274" y="1095718"/>
                  <a:pt x="486383" y="1108953"/>
                </a:cubicBezTo>
                <a:cubicBezTo>
                  <a:pt x="479443" y="1157529"/>
                  <a:pt x="497771" y="1206467"/>
                  <a:pt x="505838" y="1254868"/>
                </a:cubicBezTo>
                <a:cubicBezTo>
                  <a:pt x="507524" y="1264982"/>
                  <a:pt x="510980" y="1274880"/>
                  <a:pt x="515566" y="1284051"/>
                </a:cubicBezTo>
                <a:cubicBezTo>
                  <a:pt x="520794" y="1294508"/>
                  <a:pt x="528536" y="1303506"/>
                  <a:pt x="535021" y="1313234"/>
                </a:cubicBezTo>
                <a:cubicBezTo>
                  <a:pt x="564204" y="1309991"/>
                  <a:pt x="596717" y="1317427"/>
                  <a:pt x="622570" y="1303506"/>
                </a:cubicBezTo>
                <a:cubicBezTo>
                  <a:pt x="643158" y="1292420"/>
                  <a:pt x="661481" y="1245140"/>
                  <a:pt x="661481" y="1245140"/>
                </a:cubicBezTo>
                <a:cubicBezTo>
                  <a:pt x="658238" y="1199744"/>
                  <a:pt x="666145" y="1152129"/>
                  <a:pt x="651753" y="1108953"/>
                </a:cubicBezTo>
                <a:cubicBezTo>
                  <a:pt x="647525" y="1096270"/>
                  <a:pt x="624801" y="1105204"/>
                  <a:pt x="612843" y="1099225"/>
                </a:cubicBezTo>
                <a:cubicBezTo>
                  <a:pt x="604640" y="1095123"/>
                  <a:pt x="600549" y="1085499"/>
                  <a:pt x="593387" y="1079770"/>
                </a:cubicBezTo>
                <a:cubicBezTo>
                  <a:pt x="584258" y="1072467"/>
                  <a:pt x="573932" y="1066800"/>
                  <a:pt x="564204" y="1060315"/>
                </a:cubicBezTo>
                <a:cubicBezTo>
                  <a:pt x="538264" y="1063557"/>
                  <a:pt x="509765" y="1058351"/>
                  <a:pt x="486383" y="1070042"/>
                </a:cubicBezTo>
                <a:cubicBezTo>
                  <a:pt x="461774" y="1082347"/>
                  <a:pt x="428017" y="1128408"/>
                  <a:pt x="428017" y="1128408"/>
                </a:cubicBezTo>
                <a:cubicBezTo>
                  <a:pt x="434502" y="1157591"/>
                  <a:pt x="440221" y="1186955"/>
                  <a:pt x="447472" y="1215957"/>
                </a:cubicBezTo>
                <a:cubicBezTo>
                  <a:pt x="449959" y="1225905"/>
                  <a:pt x="449193" y="1238734"/>
                  <a:pt x="457200" y="1245140"/>
                </a:cubicBezTo>
                <a:cubicBezTo>
                  <a:pt x="467640" y="1253492"/>
                  <a:pt x="483141" y="1251625"/>
                  <a:pt x="496111" y="1254868"/>
                </a:cubicBezTo>
                <a:cubicBezTo>
                  <a:pt x="512324" y="1251625"/>
                  <a:pt x="538609" y="1260491"/>
                  <a:pt x="544749" y="1245140"/>
                </a:cubicBezTo>
                <a:cubicBezTo>
                  <a:pt x="555654" y="1217877"/>
                  <a:pt x="539848" y="1186554"/>
                  <a:pt x="535021" y="1157591"/>
                </a:cubicBezTo>
                <a:cubicBezTo>
                  <a:pt x="533335" y="1147477"/>
                  <a:pt x="532545" y="1135659"/>
                  <a:pt x="525294" y="1128408"/>
                </a:cubicBezTo>
                <a:cubicBezTo>
                  <a:pt x="515040" y="1118154"/>
                  <a:pt x="499059" y="1115995"/>
                  <a:pt x="486383" y="1108953"/>
                </a:cubicBezTo>
                <a:cubicBezTo>
                  <a:pt x="471644" y="1100765"/>
                  <a:pt x="419119" y="1066401"/>
                  <a:pt x="398834" y="1060315"/>
                </a:cubicBezTo>
                <a:cubicBezTo>
                  <a:pt x="379942" y="1054647"/>
                  <a:pt x="359923" y="1053830"/>
                  <a:pt x="340468" y="1050587"/>
                </a:cubicBezTo>
                <a:cubicBezTo>
                  <a:pt x="321013" y="1057072"/>
                  <a:pt x="296603" y="1055541"/>
                  <a:pt x="282102" y="1070042"/>
                </a:cubicBezTo>
                <a:cubicBezTo>
                  <a:pt x="275617" y="1076527"/>
                  <a:pt x="293927" y="1084410"/>
                  <a:pt x="301558" y="1089498"/>
                </a:cubicBezTo>
                <a:cubicBezTo>
                  <a:pt x="313623" y="1097542"/>
                  <a:pt x="327878" y="1101759"/>
                  <a:pt x="340468" y="1108953"/>
                </a:cubicBezTo>
                <a:cubicBezTo>
                  <a:pt x="405213" y="1145950"/>
                  <a:pt x="326111" y="1113894"/>
                  <a:pt x="428017" y="1147864"/>
                </a:cubicBezTo>
                <a:cubicBezTo>
                  <a:pt x="424774" y="1125166"/>
                  <a:pt x="427601" y="1100722"/>
                  <a:pt x="418289" y="1079770"/>
                </a:cubicBezTo>
                <a:cubicBezTo>
                  <a:pt x="413541" y="1069087"/>
                  <a:pt x="398087" y="1067799"/>
                  <a:pt x="389106" y="1060315"/>
                </a:cubicBezTo>
                <a:cubicBezTo>
                  <a:pt x="378538" y="1051508"/>
                  <a:pt x="369651" y="1040860"/>
                  <a:pt x="359923" y="1031132"/>
                </a:cubicBezTo>
                <a:cubicBezTo>
                  <a:pt x="317770" y="1034374"/>
                  <a:pt x="275483" y="1036190"/>
                  <a:pt x="233464" y="1040859"/>
                </a:cubicBezTo>
                <a:cubicBezTo>
                  <a:pt x="217031" y="1042685"/>
                  <a:pt x="198583" y="1041416"/>
                  <a:pt x="184826" y="1050587"/>
                </a:cubicBezTo>
                <a:cubicBezTo>
                  <a:pt x="176294" y="1056275"/>
                  <a:pt x="178341" y="1070042"/>
                  <a:pt x="175098" y="1079770"/>
                </a:cubicBezTo>
                <a:cubicBezTo>
                  <a:pt x="181978" y="1127929"/>
                  <a:pt x="177583" y="1160076"/>
                  <a:pt x="214009" y="1196502"/>
                </a:cubicBezTo>
                <a:cubicBezTo>
                  <a:pt x="230543" y="1213036"/>
                  <a:pt x="272375" y="1235413"/>
                  <a:pt x="272375" y="1235413"/>
                </a:cubicBezTo>
                <a:cubicBezTo>
                  <a:pt x="278860" y="1245141"/>
                  <a:pt x="282701" y="1257293"/>
                  <a:pt x="291830" y="1264596"/>
                </a:cubicBezTo>
                <a:cubicBezTo>
                  <a:pt x="316602" y="1284413"/>
                  <a:pt x="355376" y="1268596"/>
                  <a:pt x="379379" y="1264596"/>
                </a:cubicBezTo>
                <a:cubicBezTo>
                  <a:pt x="359692" y="1153037"/>
                  <a:pt x="401431" y="1089498"/>
                  <a:pt x="301558" y="1089498"/>
                </a:cubicBezTo>
                <a:cubicBezTo>
                  <a:pt x="291304" y="1089498"/>
                  <a:pt x="282103" y="1095983"/>
                  <a:pt x="272375" y="1099225"/>
                </a:cubicBezTo>
                <a:cubicBezTo>
                  <a:pt x="262647" y="1112195"/>
                  <a:pt x="247124" y="1122407"/>
                  <a:pt x="243192" y="1138136"/>
                </a:cubicBezTo>
                <a:cubicBezTo>
                  <a:pt x="232003" y="1182893"/>
                  <a:pt x="228250" y="1339489"/>
                  <a:pt x="243192" y="1381327"/>
                </a:cubicBezTo>
                <a:cubicBezTo>
                  <a:pt x="247689" y="1393917"/>
                  <a:pt x="269132" y="1387812"/>
                  <a:pt x="282102" y="1391055"/>
                </a:cubicBezTo>
                <a:cubicBezTo>
                  <a:pt x="291830" y="1384570"/>
                  <a:pt x="303018" y="1379867"/>
                  <a:pt x="311285" y="1371600"/>
                </a:cubicBezTo>
                <a:cubicBezTo>
                  <a:pt x="339348" y="1343538"/>
                  <a:pt x="336591" y="1311737"/>
                  <a:pt x="350196" y="1274323"/>
                </a:cubicBezTo>
                <a:cubicBezTo>
                  <a:pt x="355152" y="1260695"/>
                  <a:pt x="363166" y="1248383"/>
                  <a:pt x="369651" y="1235413"/>
                </a:cubicBezTo>
                <a:cubicBezTo>
                  <a:pt x="376607" y="1165853"/>
                  <a:pt x="391897" y="1068686"/>
                  <a:pt x="369651" y="1001949"/>
                </a:cubicBezTo>
                <a:cubicBezTo>
                  <a:pt x="365423" y="989266"/>
                  <a:pt x="343424" y="996449"/>
                  <a:pt x="330741" y="992221"/>
                </a:cubicBezTo>
                <a:cubicBezTo>
                  <a:pt x="277237" y="974386"/>
                  <a:pt x="286612" y="976148"/>
                  <a:pt x="243192" y="943583"/>
                </a:cubicBezTo>
                <a:cubicBezTo>
                  <a:pt x="166344" y="969199"/>
                  <a:pt x="193580" y="941883"/>
                  <a:pt x="175098" y="1001949"/>
                </a:cubicBezTo>
                <a:cubicBezTo>
                  <a:pt x="166051" y="1031350"/>
                  <a:pt x="145915" y="1089498"/>
                  <a:pt x="145915" y="1089498"/>
                </a:cubicBezTo>
                <a:cubicBezTo>
                  <a:pt x="180778" y="1368399"/>
                  <a:pt x="104234" y="1352296"/>
                  <a:pt x="214009" y="1303506"/>
                </a:cubicBezTo>
                <a:cubicBezTo>
                  <a:pt x="229966" y="1296414"/>
                  <a:pt x="246434" y="1290536"/>
                  <a:pt x="262647" y="1284051"/>
                </a:cubicBezTo>
                <a:cubicBezTo>
                  <a:pt x="269132" y="1271081"/>
                  <a:pt x="276896" y="1258675"/>
                  <a:pt x="282102" y="1245140"/>
                </a:cubicBezTo>
                <a:cubicBezTo>
                  <a:pt x="293145" y="1216429"/>
                  <a:pt x="311285" y="1157591"/>
                  <a:pt x="311285" y="1157591"/>
                </a:cubicBezTo>
                <a:cubicBezTo>
                  <a:pt x="297147" y="1115175"/>
                  <a:pt x="298067" y="1100872"/>
                  <a:pt x="272375" y="1070042"/>
                </a:cubicBezTo>
                <a:cubicBezTo>
                  <a:pt x="263568" y="1059474"/>
                  <a:pt x="251999" y="1051427"/>
                  <a:pt x="243192" y="1040859"/>
                </a:cubicBezTo>
                <a:cubicBezTo>
                  <a:pt x="235707" y="1031878"/>
                  <a:pt x="232003" y="1019943"/>
                  <a:pt x="223736" y="1011676"/>
                </a:cubicBezTo>
                <a:cubicBezTo>
                  <a:pt x="207936" y="995876"/>
                  <a:pt x="173445" y="982939"/>
                  <a:pt x="155643" y="972766"/>
                </a:cubicBezTo>
                <a:cubicBezTo>
                  <a:pt x="59407" y="917773"/>
                  <a:pt x="205120" y="992639"/>
                  <a:pt x="87549" y="933855"/>
                </a:cubicBezTo>
                <a:cubicBezTo>
                  <a:pt x="77821" y="937098"/>
                  <a:pt x="65617" y="936332"/>
                  <a:pt x="58366" y="943583"/>
                </a:cubicBezTo>
                <a:cubicBezTo>
                  <a:pt x="51115" y="950834"/>
                  <a:pt x="52142" y="963129"/>
                  <a:pt x="48638" y="972766"/>
                </a:cubicBezTo>
                <a:cubicBezTo>
                  <a:pt x="39170" y="998802"/>
                  <a:pt x="29183" y="1024647"/>
                  <a:pt x="19455" y="1050587"/>
                </a:cubicBezTo>
                <a:cubicBezTo>
                  <a:pt x="22698" y="1095983"/>
                  <a:pt x="17002" y="1142923"/>
                  <a:pt x="29183" y="1186774"/>
                </a:cubicBezTo>
                <a:cubicBezTo>
                  <a:pt x="34092" y="1204448"/>
                  <a:pt x="56015" y="1211881"/>
                  <a:pt x="68094" y="1225685"/>
                </a:cubicBezTo>
                <a:cubicBezTo>
                  <a:pt x="78770" y="1237886"/>
                  <a:pt x="87549" y="1251626"/>
                  <a:pt x="97277" y="1264596"/>
                </a:cubicBezTo>
                <a:cubicBezTo>
                  <a:pt x="139430" y="1258111"/>
                  <a:pt x="185146" y="1263300"/>
                  <a:pt x="223736" y="1245140"/>
                </a:cubicBezTo>
                <a:cubicBezTo>
                  <a:pt x="244893" y="1235184"/>
                  <a:pt x="262647" y="1186774"/>
                  <a:pt x="262647" y="1186774"/>
                </a:cubicBezTo>
                <a:cubicBezTo>
                  <a:pt x="259404" y="1147863"/>
                  <a:pt x="265266" y="1107084"/>
                  <a:pt x="252919" y="1070042"/>
                </a:cubicBezTo>
                <a:cubicBezTo>
                  <a:pt x="247792" y="1054661"/>
                  <a:pt x="226464" y="1051238"/>
                  <a:pt x="214009" y="1040859"/>
                </a:cubicBezTo>
                <a:cubicBezTo>
                  <a:pt x="176841" y="1009886"/>
                  <a:pt x="215488" y="1026638"/>
                  <a:pt x="155643" y="1011676"/>
                </a:cubicBezTo>
                <a:cubicBezTo>
                  <a:pt x="145915" y="1014919"/>
                  <a:pt x="133711" y="1014153"/>
                  <a:pt x="126460" y="1021404"/>
                </a:cubicBezTo>
                <a:cubicBezTo>
                  <a:pt x="116206" y="1031658"/>
                  <a:pt x="107504" y="1045822"/>
                  <a:pt x="107004" y="1060315"/>
                </a:cubicBezTo>
                <a:cubicBezTo>
                  <a:pt x="104208" y="1141395"/>
                  <a:pt x="107773" y="1222874"/>
                  <a:pt x="116732" y="1303506"/>
                </a:cubicBezTo>
                <a:cubicBezTo>
                  <a:pt x="117745" y="1312621"/>
                  <a:pt x="129141" y="1317091"/>
                  <a:pt x="136187" y="1322962"/>
                </a:cubicBezTo>
                <a:cubicBezTo>
                  <a:pt x="175448" y="1355680"/>
                  <a:pt x="164684" y="1348674"/>
                  <a:pt x="204281" y="1361872"/>
                </a:cubicBezTo>
                <a:cubicBezTo>
                  <a:pt x="220494" y="1355387"/>
                  <a:pt x="238710" y="1352566"/>
                  <a:pt x="252919" y="1342417"/>
                </a:cubicBezTo>
                <a:cubicBezTo>
                  <a:pt x="269421" y="1330630"/>
                  <a:pt x="276257" y="1301586"/>
                  <a:pt x="282102" y="1284051"/>
                </a:cubicBezTo>
                <a:cubicBezTo>
                  <a:pt x="275617" y="1254868"/>
                  <a:pt x="272101" y="1224863"/>
                  <a:pt x="262647" y="1196502"/>
                </a:cubicBezTo>
                <a:cubicBezTo>
                  <a:pt x="248065" y="1152757"/>
                  <a:pt x="224252" y="1123440"/>
                  <a:pt x="194553" y="1089498"/>
                </a:cubicBezTo>
                <a:cubicBezTo>
                  <a:pt x="185494" y="1079145"/>
                  <a:pt x="175098" y="1070043"/>
                  <a:pt x="165370" y="1060315"/>
                </a:cubicBezTo>
                <a:cubicBezTo>
                  <a:pt x="147627" y="1007084"/>
                  <a:pt x="159895" y="1004074"/>
                  <a:pt x="116732" y="982493"/>
                </a:cubicBezTo>
                <a:cubicBezTo>
                  <a:pt x="107561" y="977907"/>
                  <a:pt x="97277" y="976008"/>
                  <a:pt x="87549" y="972766"/>
                </a:cubicBezTo>
                <a:cubicBezTo>
                  <a:pt x="74579" y="976008"/>
                  <a:pt x="59517" y="974722"/>
                  <a:pt x="48638" y="982493"/>
                </a:cubicBezTo>
                <a:cubicBezTo>
                  <a:pt x="28994" y="996524"/>
                  <a:pt x="10391" y="1039532"/>
                  <a:pt x="0" y="1060315"/>
                </a:cubicBezTo>
                <a:cubicBezTo>
                  <a:pt x="6960" y="1095113"/>
                  <a:pt x="4135" y="1113088"/>
                  <a:pt x="29183" y="1138136"/>
                </a:cubicBezTo>
                <a:cubicBezTo>
                  <a:pt x="37450" y="1146403"/>
                  <a:pt x="48638" y="1151106"/>
                  <a:pt x="58366" y="1157591"/>
                </a:cubicBezTo>
                <a:cubicBezTo>
                  <a:pt x="68094" y="1170561"/>
                  <a:pt x="74356" y="1187078"/>
                  <a:pt x="87549" y="1196502"/>
                </a:cubicBezTo>
                <a:cubicBezTo>
                  <a:pt x="98428" y="1204273"/>
                  <a:pt x="114243" y="1200800"/>
                  <a:pt x="126460" y="1206230"/>
                </a:cubicBezTo>
                <a:cubicBezTo>
                  <a:pt x="143737" y="1213909"/>
                  <a:pt x="158885" y="1225685"/>
                  <a:pt x="175098" y="1235413"/>
                </a:cubicBezTo>
                <a:cubicBezTo>
                  <a:pt x="184826" y="1232170"/>
                  <a:pt x="203495" y="1235909"/>
                  <a:pt x="204281" y="1225685"/>
                </a:cubicBezTo>
                <a:cubicBezTo>
                  <a:pt x="226296" y="939485"/>
                  <a:pt x="225058" y="1060154"/>
                  <a:pt x="175098" y="943583"/>
                </a:cubicBezTo>
                <a:cubicBezTo>
                  <a:pt x="160961" y="910598"/>
                  <a:pt x="170131" y="897324"/>
                  <a:pt x="126460" y="875489"/>
                </a:cubicBezTo>
                <a:cubicBezTo>
                  <a:pt x="108819" y="866668"/>
                  <a:pt x="87549" y="869004"/>
                  <a:pt x="68094" y="865762"/>
                </a:cubicBezTo>
                <a:cubicBezTo>
                  <a:pt x="64851" y="875490"/>
                  <a:pt x="61966" y="885344"/>
                  <a:pt x="58366" y="894945"/>
                </a:cubicBezTo>
                <a:cubicBezTo>
                  <a:pt x="15554" y="1009110"/>
                  <a:pt x="13339" y="956428"/>
                  <a:pt x="48638" y="1177047"/>
                </a:cubicBezTo>
                <a:cubicBezTo>
                  <a:pt x="50258" y="1187172"/>
                  <a:pt x="68093" y="1183532"/>
                  <a:pt x="77821" y="1186774"/>
                </a:cubicBezTo>
                <a:cubicBezTo>
                  <a:pt x="123858" y="1181020"/>
                  <a:pt x="153294" y="1189123"/>
                  <a:pt x="184826" y="1157591"/>
                </a:cubicBezTo>
                <a:cubicBezTo>
                  <a:pt x="193093" y="1149324"/>
                  <a:pt x="197796" y="1138136"/>
                  <a:pt x="204281" y="1128408"/>
                </a:cubicBezTo>
                <a:cubicBezTo>
                  <a:pt x="207524" y="1108953"/>
                  <a:pt x="210481" y="1089448"/>
                  <a:pt x="214009" y="1070042"/>
                </a:cubicBezTo>
                <a:cubicBezTo>
                  <a:pt x="216967" y="1053775"/>
                  <a:pt x="223736" y="1037938"/>
                  <a:pt x="223736" y="1021404"/>
                </a:cubicBezTo>
                <a:cubicBezTo>
                  <a:pt x="223736" y="923248"/>
                  <a:pt x="218973" y="910037"/>
                  <a:pt x="204281" y="836579"/>
                </a:cubicBezTo>
                <a:cubicBezTo>
                  <a:pt x="178341" y="845225"/>
                  <a:pt x="165370" y="840902"/>
                  <a:pt x="165370" y="875489"/>
                </a:cubicBezTo>
                <a:cubicBezTo>
                  <a:pt x="165370" y="995094"/>
                  <a:pt x="139048" y="1039573"/>
                  <a:pt x="194553" y="1108953"/>
                </a:cubicBezTo>
                <a:cubicBezTo>
                  <a:pt x="200282" y="1116115"/>
                  <a:pt x="207524" y="1121923"/>
                  <a:pt x="214009" y="1128408"/>
                </a:cubicBezTo>
                <a:lnTo>
                  <a:pt x="311285" y="1118681"/>
                </a:lnTo>
                <a:cubicBezTo>
                  <a:pt x="328999" y="1108348"/>
                  <a:pt x="330741" y="1080823"/>
                  <a:pt x="330741" y="1060315"/>
                </a:cubicBezTo>
                <a:cubicBezTo>
                  <a:pt x="330741" y="931909"/>
                  <a:pt x="337291" y="950132"/>
                  <a:pt x="282102" y="894945"/>
                </a:cubicBezTo>
                <a:cubicBezTo>
                  <a:pt x="230221" y="898187"/>
                  <a:pt x="174724" y="885367"/>
                  <a:pt x="126460" y="904672"/>
                </a:cubicBezTo>
                <a:cubicBezTo>
                  <a:pt x="111109" y="910812"/>
                  <a:pt x="127016" y="939553"/>
                  <a:pt x="136187" y="953310"/>
                </a:cubicBezTo>
                <a:cubicBezTo>
                  <a:pt x="141875" y="961842"/>
                  <a:pt x="155642" y="959795"/>
                  <a:pt x="165370" y="963038"/>
                </a:cubicBezTo>
                <a:cubicBezTo>
                  <a:pt x="201038" y="959795"/>
                  <a:pt x="238143" y="963843"/>
                  <a:pt x="272375" y="953310"/>
                </a:cubicBezTo>
                <a:cubicBezTo>
                  <a:pt x="283549" y="949872"/>
                  <a:pt x="291830" y="935818"/>
                  <a:pt x="291830" y="924127"/>
                </a:cubicBezTo>
                <a:cubicBezTo>
                  <a:pt x="291830" y="881478"/>
                  <a:pt x="280235" y="839586"/>
                  <a:pt x="272375" y="797668"/>
                </a:cubicBezTo>
                <a:cubicBezTo>
                  <a:pt x="270485" y="787590"/>
                  <a:pt x="268942" y="776579"/>
                  <a:pt x="262647" y="768485"/>
                </a:cubicBezTo>
                <a:cubicBezTo>
                  <a:pt x="245755" y="746767"/>
                  <a:pt x="204281" y="710119"/>
                  <a:pt x="204281" y="710119"/>
                </a:cubicBezTo>
                <a:cubicBezTo>
                  <a:pt x="198350" y="692325"/>
                  <a:pt x="190873" y="655396"/>
                  <a:pt x="165370" y="651753"/>
                </a:cubicBezTo>
                <a:cubicBezTo>
                  <a:pt x="151015" y="649702"/>
                  <a:pt x="139430" y="664723"/>
                  <a:pt x="126460" y="671208"/>
                </a:cubicBezTo>
                <a:cubicBezTo>
                  <a:pt x="116064" y="723188"/>
                  <a:pt x="109085" y="730023"/>
                  <a:pt x="126460" y="787940"/>
                </a:cubicBezTo>
                <a:cubicBezTo>
                  <a:pt x="129819" y="799138"/>
                  <a:pt x="140687" y="806666"/>
                  <a:pt x="145915" y="817123"/>
                </a:cubicBezTo>
                <a:cubicBezTo>
                  <a:pt x="150501" y="826294"/>
                  <a:pt x="149237" y="838299"/>
                  <a:pt x="155643" y="846306"/>
                </a:cubicBezTo>
                <a:cubicBezTo>
                  <a:pt x="174728" y="870163"/>
                  <a:pt x="207096" y="870216"/>
                  <a:pt x="233464" y="875489"/>
                </a:cubicBezTo>
                <a:cubicBezTo>
                  <a:pt x="243192" y="881974"/>
                  <a:pt x="252190" y="900173"/>
                  <a:pt x="262647" y="894945"/>
                </a:cubicBezTo>
                <a:cubicBezTo>
                  <a:pt x="288406" y="882066"/>
                  <a:pt x="266215" y="841123"/>
                  <a:pt x="262647" y="826851"/>
                </a:cubicBezTo>
                <a:cubicBezTo>
                  <a:pt x="258637" y="810811"/>
                  <a:pt x="258724" y="793694"/>
                  <a:pt x="252919" y="778213"/>
                </a:cubicBezTo>
                <a:cubicBezTo>
                  <a:pt x="244793" y="756543"/>
                  <a:pt x="219421" y="734987"/>
                  <a:pt x="204281" y="719847"/>
                </a:cubicBezTo>
                <a:cubicBezTo>
                  <a:pt x="178341" y="723089"/>
                  <a:pt x="149842" y="717883"/>
                  <a:pt x="126460" y="729574"/>
                </a:cubicBezTo>
                <a:cubicBezTo>
                  <a:pt x="113490" y="736059"/>
                  <a:pt x="116441" y="757475"/>
                  <a:pt x="107004" y="768485"/>
                </a:cubicBezTo>
                <a:cubicBezTo>
                  <a:pt x="96453" y="780795"/>
                  <a:pt x="81064" y="787940"/>
                  <a:pt x="68094" y="797668"/>
                </a:cubicBezTo>
                <a:cubicBezTo>
                  <a:pt x="71336" y="846306"/>
                  <a:pt x="58619" y="898778"/>
                  <a:pt x="77821" y="943583"/>
                </a:cubicBezTo>
                <a:cubicBezTo>
                  <a:pt x="84334" y="958780"/>
                  <a:pt x="114769" y="945546"/>
                  <a:pt x="126460" y="933855"/>
                </a:cubicBezTo>
                <a:cubicBezTo>
                  <a:pt x="138151" y="922164"/>
                  <a:pt x="131436" y="901053"/>
                  <a:pt x="136187" y="885217"/>
                </a:cubicBezTo>
                <a:cubicBezTo>
                  <a:pt x="141205" y="868492"/>
                  <a:pt x="149158" y="852792"/>
                  <a:pt x="155643" y="836579"/>
                </a:cubicBezTo>
                <a:cubicBezTo>
                  <a:pt x="152400" y="784698"/>
                  <a:pt x="169162" y="727430"/>
                  <a:pt x="145915" y="680936"/>
                </a:cubicBezTo>
                <a:cubicBezTo>
                  <a:pt x="135458" y="660022"/>
                  <a:pt x="107004" y="739302"/>
                  <a:pt x="107004" y="739302"/>
                </a:cubicBezTo>
                <a:cubicBezTo>
                  <a:pt x="115706" y="887223"/>
                  <a:pt x="64419" y="939439"/>
                  <a:pt x="194553" y="885217"/>
                </a:cubicBezTo>
                <a:cubicBezTo>
                  <a:pt x="209519" y="878981"/>
                  <a:pt x="220494" y="865762"/>
                  <a:pt x="233464" y="856034"/>
                </a:cubicBezTo>
                <a:cubicBezTo>
                  <a:pt x="224097" y="729577"/>
                  <a:pt x="244351" y="644344"/>
                  <a:pt x="194553" y="544749"/>
                </a:cubicBezTo>
                <a:cubicBezTo>
                  <a:pt x="189325" y="534292"/>
                  <a:pt x="182582" y="524547"/>
                  <a:pt x="175098" y="515566"/>
                </a:cubicBezTo>
                <a:cubicBezTo>
                  <a:pt x="166291" y="504998"/>
                  <a:pt x="155643" y="496111"/>
                  <a:pt x="145915" y="486383"/>
                </a:cubicBezTo>
                <a:cubicBezTo>
                  <a:pt x="132945" y="489625"/>
                  <a:pt x="108662" y="482844"/>
                  <a:pt x="107004" y="496110"/>
                </a:cubicBezTo>
                <a:cubicBezTo>
                  <a:pt x="79587" y="715447"/>
                  <a:pt x="57301" y="690132"/>
                  <a:pt x="155643" y="739302"/>
                </a:cubicBezTo>
                <a:cubicBezTo>
                  <a:pt x="184826" y="736059"/>
                  <a:pt x="215597" y="739609"/>
                  <a:pt x="243192" y="729574"/>
                </a:cubicBezTo>
                <a:cubicBezTo>
                  <a:pt x="254179" y="725579"/>
                  <a:pt x="258042" y="711137"/>
                  <a:pt x="262647" y="700391"/>
                </a:cubicBezTo>
                <a:cubicBezTo>
                  <a:pt x="267801" y="688365"/>
                  <a:pt x="280369" y="621506"/>
                  <a:pt x="282102" y="612842"/>
                </a:cubicBezTo>
                <a:cubicBezTo>
                  <a:pt x="275617" y="586902"/>
                  <a:pt x="268659" y="561075"/>
                  <a:pt x="262647" y="535021"/>
                </a:cubicBezTo>
                <a:cubicBezTo>
                  <a:pt x="258929" y="518911"/>
                  <a:pt x="259432" y="501580"/>
                  <a:pt x="252919" y="486383"/>
                </a:cubicBezTo>
                <a:cubicBezTo>
                  <a:pt x="249306" y="477953"/>
                  <a:pt x="241894" y="470540"/>
                  <a:pt x="233464" y="466927"/>
                </a:cubicBezTo>
                <a:cubicBezTo>
                  <a:pt x="218267" y="460414"/>
                  <a:pt x="201039" y="460442"/>
                  <a:pt x="184826" y="457200"/>
                </a:cubicBezTo>
                <a:cubicBezTo>
                  <a:pt x="156882" y="473966"/>
                  <a:pt x="125916" y="487198"/>
                  <a:pt x="107004" y="515566"/>
                </a:cubicBezTo>
                <a:cubicBezTo>
                  <a:pt x="101424" y="523936"/>
                  <a:pt x="88845" y="578475"/>
                  <a:pt x="87549" y="583659"/>
                </a:cubicBezTo>
                <a:cubicBezTo>
                  <a:pt x="94034" y="638783"/>
                  <a:pt x="98771" y="694140"/>
                  <a:pt x="107004" y="749030"/>
                </a:cubicBezTo>
                <a:cubicBezTo>
                  <a:pt x="110513" y="772426"/>
                  <a:pt x="127426" y="796680"/>
                  <a:pt x="136187" y="817123"/>
                </a:cubicBezTo>
                <a:cubicBezTo>
                  <a:pt x="140226" y="826548"/>
                  <a:pt x="142672" y="836578"/>
                  <a:pt x="145915" y="846306"/>
                </a:cubicBezTo>
                <a:cubicBezTo>
                  <a:pt x="175098" y="843064"/>
                  <a:pt x="207611" y="850500"/>
                  <a:pt x="233464" y="836579"/>
                </a:cubicBezTo>
                <a:cubicBezTo>
                  <a:pt x="254052" y="825493"/>
                  <a:pt x="272375" y="778213"/>
                  <a:pt x="272375" y="778213"/>
                </a:cubicBezTo>
                <a:cubicBezTo>
                  <a:pt x="278860" y="758758"/>
                  <a:pt x="283501" y="738587"/>
                  <a:pt x="291830" y="719847"/>
                </a:cubicBezTo>
                <a:cubicBezTo>
                  <a:pt x="296578" y="709163"/>
                  <a:pt x="307588" y="701755"/>
                  <a:pt x="311285" y="690664"/>
                </a:cubicBezTo>
                <a:cubicBezTo>
                  <a:pt x="317522" y="671952"/>
                  <a:pt x="317770" y="651753"/>
                  <a:pt x="321013" y="632298"/>
                </a:cubicBezTo>
                <a:cubicBezTo>
                  <a:pt x="317770" y="577174"/>
                  <a:pt x="325143" y="520379"/>
                  <a:pt x="311285" y="466927"/>
                </a:cubicBezTo>
                <a:cubicBezTo>
                  <a:pt x="301795" y="430323"/>
                  <a:pt x="252919" y="369651"/>
                  <a:pt x="252919" y="369651"/>
                </a:cubicBezTo>
                <a:cubicBezTo>
                  <a:pt x="249677" y="356681"/>
                  <a:pt x="249825" y="342348"/>
                  <a:pt x="243192" y="330740"/>
                </a:cubicBezTo>
                <a:cubicBezTo>
                  <a:pt x="236367" y="318796"/>
                  <a:pt x="222816" y="312125"/>
                  <a:pt x="214009" y="301557"/>
                </a:cubicBezTo>
                <a:cubicBezTo>
                  <a:pt x="206524" y="292576"/>
                  <a:pt x="201038" y="282102"/>
                  <a:pt x="194553" y="272374"/>
                </a:cubicBezTo>
                <a:cubicBezTo>
                  <a:pt x="171855" y="282102"/>
                  <a:pt x="148139" y="289732"/>
                  <a:pt x="126460" y="301557"/>
                </a:cubicBezTo>
                <a:cubicBezTo>
                  <a:pt x="112227" y="309321"/>
                  <a:pt x="90729" y="314842"/>
                  <a:pt x="87549" y="330740"/>
                </a:cubicBezTo>
                <a:cubicBezTo>
                  <a:pt x="82919" y="353888"/>
                  <a:pt x="100519" y="376136"/>
                  <a:pt x="107004" y="398834"/>
                </a:cubicBezTo>
                <a:cubicBezTo>
                  <a:pt x="129702" y="389106"/>
                  <a:pt x="161042" y="389955"/>
                  <a:pt x="175098" y="369651"/>
                </a:cubicBezTo>
                <a:cubicBezTo>
                  <a:pt x="193920" y="342463"/>
                  <a:pt x="186533" y="304454"/>
                  <a:pt x="194553" y="272374"/>
                </a:cubicBezTo>
                <a:cubicBezTo>
                  <a:pt x="199527" y="252479"/>
                  <a:pt x="218983" y="194113"/>
                  <a:pt x="214009" y="214008"/>
                </a:cubicBezTo>
                <a:lnTo>
                  <a:pt x="204281" y="252919"/>
                </a:lnTo>
                <a:cubicBezTo>
                  <a:pt x="207524" y="262647"/>
                  <a:pt x="203818" y="280970"/>
                  <a:pt x="214009" y="282102"/>
                </a:cubicBezTo>
                <a:cubicBezTo>
                  <a:pt x="240584" y="285055"/>
                  <a:pt x="265776" y="268659"/>
                  <a:pt x="291830" y="262647"/>
                </a:cubicBezTo>
                <a:cubicBezTo>
                  <a:pt x="307940" y="258929"/>
                  <a:pt x="324328" y="256506"/>
                  <a:pt x="340468" y="252919"/>
                </a:cubicBezTo>
                <a:cubicBezTo>
                  <a:pt x="353519" y="250019"/>
                  <a:pt x="366225" y="245583"/>
                  <a:pt x="379379" y="243191"/>
                </a:cubicBezTo>
                <a:cubicBezTo>
                  <a:pt x="401937" y="239090"/>
                  <a:pt x="424774" y="236706"/>
                  <a:pt x="447472" y="233464"/>
                </a:cubicBezTo>
                <a:cubicBezTo>
                  <a:pt x="504076" y="176860"/>
                  <a:pt x="425026" y="258454"/>
                  <a:pt x="486383" y="184825"/>
                </a:cubicBezTo>
                <a:cubicBezTo>
                  <a:pt x="495190" y="174257"/>
                  <a:pt x="505838" y="165370"/>
                  <a:pt x="515566" y="155642"/>
                </a:cubicBezTo>
                <a:cubicBezTo>
                  <a:pt x="512323" y="110246"/>
                  <a:pt x="520230" y="62631"/>
                  <a:pt x="505838" y="19455"/>
                </a:cubicBezTo>
                <a:cubicBezTo>
                  <a:pt x="501610" y="6772"/>
                  <a:pt x="480268" y="8838"/>
                  <a:pt x="466928" y="9727"/>
                </a:cubicBezTo>
                <a:cubicBezTo>
                  <a:pt x="430755" y="12139"/>
                  <a:pt x="395591" y="22698"/>
                  <a:pt x="359923" y="29183"/>
                </a:cubicBezTo>
                <a:cubicBezTo>
                  <a:pt x="314692" y="74416"/>
                  <a:pt x="330741" y="44609"/>
                  <a:pt x="330741" y="126459"/>
                </a:cubicBezTo>
              </a:path>
            </a:pathLst>
          </a:cu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6" name="Prostoručno 35"/>
          <p:cNvSpPr/>
          <p:nvPr/>
        </p:nvSpPr>
        <p:spPr>
          <a:xfrm>
            <a:off x="6230641" y="3314240"/>
            <a:ext cx="688929" cy="1161793"/>
          </a:xfrm>
          <a:custGeom>
            <a:avLst/>
            <a:gdLst>
              <a:gd name="connsiteX0" fmla="*/ 166253 w 1187692"/>
              <a:gd name="connsiteY0" fmla="*/ 126460 h 1628747"/>
              <a:gd name="connsiteX1" fmla="*/ 195436 w 1187692"/>
              <a:gd name="connsiteY1" fmla="*/ 48639 h 1628747"/>
              <a:gd name="connsiteX2" fmla="*/ 205164 w 1187692"/>
              <a:gd name="connsiteY2" fmla="*/ 19456 h 1628747"/>
              <a:gd name="connsiteX3" fmla="*/ 234347 w 1187692"/>
              <a:gd name="connsiteY3" fmla="*/ 0 h 1628747"/>
              <a:gd name="connsiteX4" fmla="*/ 292713 w 1187692"/>
              <a:gd name="connsiteY4" fmla="*/ 29183 h 1628747"/>
              <a:gd name="connsiteX5" fmla="*/ 321896 w 1187692"/>
              <a:gd name="connsiteY5" fmla="*/ 38911 h 1628747"/>
              <a:gd name="connsiteX6" fmla="*/ 341351 w 1187692"/>
              <a:gd name="connsiteY6" fmla="*/ 77821 h 1628747"/>
              <a:gd name="connsiteX7" fmla="*/ 389990 w 1187692"/>
              <a:gd name="connsiteY7" fmla="*/ 126460 h 1628747"/>
              <a:gd name="connsiteX8" fmla="*/ 419173 w 1187692"/>
              <a:gd name="connsiteY8" fmla="*/ 155643 h 1628747"/>
              <a:gd name="connsiteX9" fmla="*/ 448356 w 1187692"/>
              <a:gd name="connsiteY9" fmla="*/ 184826 h 1628747"/>
              <a:gd name="connsiteX10" fmla="*/ 467811 w 1187692"/>
              <a:gd name="connsiteY10" fmla="*/ 214009 h 1628747"/>
              <a:gd name="connsiteX11" fmla="*/ 496994 w 1187692"/>
              <a:gd name="connsiteY11" fmla="*/ 272375 h 1628747"/>
              <a:gd name="connsiteX12" fmla="*/ 487266 w 1187692"/>
              <a:gd name="connsiteY12" fmla="*/ 330741 h 1628747"/>
              <a:gd name="connsiteX13" fmla="*/ 399717 w 1187692"/>
              <a:gd name="connsiteY13" fmla="*/ 184826 h 1628747"/>
              <a:gd name="connsiteX14" fmla="*/ 428900 w 1187692"/>
              <a:gd name="connsiteY14" fmla="*/ 175098 h 1628747"/>
              <a:gd name="connsiteX15" fmla="*/ 496994 w 1187692"/>
              <a:gd name="connsiteY15" fmla="*/ 184826 h 1628747"/>
              <a:gd name="connsiteX16" fmla="*/ 526177 w 1187692"/>
              <a:gd name="connsiteY16" fmla="*/ 223736 h 1628747"/>
              <a:gd name="connsiteX17" fmla="*/ 555360 w 1187692"/>
              <a:gd name="connsiteY17" fmla="*/ 252919 h 1628747"/>
              <a:gd name="connsiteX18" fmla="*/ 613726 w 1187692"/>
              <a:gd name="connsiteY18" fmla="*/ 311285 h 1628747"/>
              <a:gd name="connsiteX19" fmla="*/ 623453 w 1187692"/>
              <a:gd name="connsiteY19" fmla="*/ 350196 h 1628747"/>
              <a:gd name="connsiteX20" fmla="*/ 642909 w 1187692"/>
              <a:gd name="connsiteY20" fmla="*/ 408562 h 1628747"/>
              <a:gd name="connsiteX21" fmla="*/ 613726 w 1187692"/>
              <a:gd name="connsiteY21" fmla="*/ 428017 h 1628747"/>
              <a:gd name="connsiteX22" fmla="*/ 535904 w 1187692"/>
              <a:gd name="connsiteY22" fmla="*/ 389107 h 1628747"/>
              <a:gd name="connsiteX23" fmla="*/ 565087 w 1187692"/>
              <a:gd name="connsiteY23" fmla="*/ 301558 h 1628747"/>
              <a:gd name="connsiteX24" fmla="*/ 594270 w 1187692"/>
              <a:gd name="connsiteY24" fmla="*/ 291830 h 1628747"/>
              <a:gd name="connsiteX25" fmla="*/ 672092 w 1187692"/>
              <a:gd name="connsiteY25" fmla="*/ 301558 h 1628747"/>
              <a:gd name="connsiteX26" fmla="*/ 720730 w 1187692"/>
              <a:gd name="connsiteY26" fmla="*/ 369651 h 1628747"/>
              <a:gd name="connsiteX27" fmla="*/ 730458 w 1187692"/>
              <a:gd name="connsiteY27" fmla="*/ 398834 h 1628747"/>
              <a:gd name="connsiteX28" fmla="*/ 749913 w 1187692"/>
              <a:gd name="connsiteY28" fmla="*/ 437745 h 1628747"/>
              <a:gd name="connsiteX29" fmla="*/ 759641 w 1187692"/>
              <a:gd name="connsiteY29" fmla="*/ 496111 h 1628747"/>
              <a:gd name="connsiteX30" fmla="*/ 769368 w 1187692"/>
              <a:gd name="connsiteY30" fmla="*/ 544749 h 1628747"/>
              <a:gd name="connsiteX31" fmla="*/ 759641 w 1187692"/>
              <a:gd name="connsiteY31" fmla="*/ 680936 h 1628747"/>
              <a:gd name="connsiteX32" fmla="*/ 701275 w 1187692"/>
              <a:gd name="connsiteY32" fmla="*/ 671209 h 1628747"/>
              <a:gd name="connsiteX33" fmla="*/ 691547 w 1187692"/>
              <a:gd name="connsiteY33" fmla="*/ 642026 h 1628747"/>
              <a:gd name="connsiteX34" fmla="*/ 681819 w 1187692"/>
              <a:gd name="connsiteY34" fmla="*/ 603115 h 1628747"/>
              <a:gd name="connsiteX35" fmla="*/ 652636 w 1187692"/>
              <a:gd name="connsiteY35" fmla="*/ 583660 h 1628747"/>
              <a:gd name="connsiteX36" fmla="*/ 672092 w 1187692"/>
              <a:gd name="connsiteY36" fmla="*/ 476656 h 1628747"/>
              <a:gd name="connsiteX37" fmla="*/ 779096 w 1187692"/>
              <a:gd name="connsiteY37" fmla="*/ 564204 h 1628747"/>
              <a:gd name="connsiteX38" fmla="*/ 818007 w 1187692"/>
              <a:gd name="connsiteY38" fmla="*/ 603115 h 1628747"/>
              <a:gd name="connsiteX39" fmla="*/ 808279 w 1187692"/>
              <a:gd name="connsiteY39" fmla="*/ 797668 h 1628747"/>
              <a:gd name="connsiteX40" fmla="*/ 740185 w 1187692"/>
              <a:gd name="connsiteY40" fmla="*/ 865762 h 1628747"/>
              <a:gd name="connsiteX41" fmla="*/ 662364 w 1187692"/>
              <a:gd name="connsiteY41" fmla="*/ 924128 h 1628747"/>
              <a:gd name="connsiteX42" fmla="*/ 574815 w 1187692"/>
              <a:gd name="connsiteY42" fmla="*/ 943583 h 1628747"/>
              <a:gd name="connsiteX43" fmla="*/ 545632 w 1187692"/>
              <a:gd name="connsiteY43" fmla="*/ 933856 h 1628747"/>
              <a:gd name="connsiteX44" fmla="*/ 565087 w 1187692"/>
              <a:gd name="connsiteY44" fmla="*/ 914400 h 1628747"/>
              <a:gd name="connsiteX45" fmla="*/ 594270 w 1187692"/>
              <a:gd name="connsiteY45" fmla="*/ 875490 h 1628747"/>
              <a:gd name="connsiteX46" fmla="*/ 623453 w 1187692"/>
              <a:gd name="connsiteY46" fmla="*/ 856034 h 1628747"/>
              <a:gd name="connsiteX47" fmla="*/ 642909 w 1187692"/>
              <a:gd name="connsiteY47" fmla="*/ 836579 h 1628747"/>
              <a:gd name="connsiteX48" fmla="*/ 808279 w 1187692"/>
              <a:gd name="connsiteY48" fmla="*/ 885217 h 1628747"/>
              <a:gd name="connsiteX49" fmla="*/ 827734 w 1187692"/>
              <a:gd name="connsiteY49" fmla="*/ 914400 h 1628747"/>
              <a:gd name="connsiteX50" fmla="*/ 827734 w 1187692"/>
              <a:gd name="connsiteY50" fmla="*/ 1060315 h 1628747"/>
              <a:gd name="connsiteX51" fmla="*/ 798551 w 1187692"/>
              <a:gd name="connsiteY51" fmla="*/ 1079770 h 1628747"/>
              <a:gd name="connsiteX52" fmla="*/ 779096 w 1187692"/>
              <a:gd name="connsiteY52" fmla="*/ 1108953 h 1628747"/>
              <a:gd name="connsiteX53" fmla="*/ 701275 w 1187692"/>
              <a:gd name="connsiteY53" fmla="*/ 1089498 h 1628747"/>
              <a:gd name="connsiteX54" fmla="*/ 740185 w 1187692"/>
              <a:gd name="connsiteY54" fmla="*/ 963039 h 1628747"/>
              <a:gd name="connsiteX55" fmla="*/ 847190 w 1187692"/>
              <a:gd name="connsiteY55" fmla="*/ 982494 h 1628747"/>
              <a:gd name="connsiteX56" fmla="*/ 915283 w 1187692"/>
              <a:gd name="connsiteY56" fmla="*/ 1070043 h 1628747"/>
              <a:gd name="connsiteX57" fmla="*/ 944466 w 1187692"/>
              <a:gd name="connsiteY57" fmla="*/ 1099226 h 1628747"/>
              <a:gd name="connsiteX58" fmla="*/ 925011 w 1187692"/>
              <a:gd name="connsiteY58" fmla="*/ 1254868 h 1628747"/>
              <a:gd name="connsiteX59" fmla="*/ 876373 w 1187692"/>
              <a:gd name="connsiteY59" fmla="*/ 1274324 h 1628747"/>
              <a:gd name="connsiteX60" fmla="*/ 818007 w 1187692"/>
              <a:gd name="connsiteY60" fmla="*/ 1322962 h 1628747"/>
              <a:gd name="connsiteX61" fmla="*/ 662364 w 1187692"/>
              <a:gd name="connsiteY61" fmla="*/ 1352145 h 1628747"/>
              <a:gd name="connsiteX62" fmla="*/ 526177 w 1187692"/>
              <a:gd name="connsiteY62" fmla="*/ 1381328 h 1628747"/>
              <a:gd name="connsiteX63" fmla="*/ 448356 w 1187692"/>
              <a:gd name="connsiteY63" fmla="*/ 1371600 h 1628747"/>
              <a:gd name="connsiteX64" fmla="*/ 477539 w 1187692"/>
              <a:gd name="connsiteY64" fmla="*/ 1128409 h 1628747"/>
              <a:gd name="connsiteX65" fmla="*/ 487266 w 1187692"/>
              <a:gd name="connsiteY65" fmla="*/ 1099226 h 1628747"/>
              <a:gd name="connsiteX66" fmla="*/ 594270 w 1187692"/>
              <a:gd name="connsiteY66" fmla="*/ 1089498 h 1628747"/>
              <a:gd name="connsiteX67" fmla="*/ 613726 w 1187692"/>
              <a:gd name="connsiteY67" fmla="*/ 1118681 h 1628747"/>
              <a:gd name="connsiteX68" fmla="*/ 623453 w 1187692"/>
              <a:gd name="connsiteY68" fmla="*/ 1147864 h 1628747"/>
              <a:gd name="connsiteX69" fmla="*/ 672092 w 1187692"/>
              <a:gd name="connsiteY69" fmla="*/ 1196502 h 1628747"/>
              <a:gd name="connsiteX70" fmla="*/ 681819 w 1187692"/>
              <a:gd name="connsiteY70" fmla="*/ 1225685 h 1628747"/>
              <a:gd name="connsiteX71" fmla="*/ 691547 w 1187692"/>
              <a:gd name="connsiteY71" fmla="*/ 1400783 h 1628747"/>
              <a:gd name="connsiteX72" fmla="*/ 642909 w 1187692"/>
              <a:gd name="connsiteY72" fmla="*/ 1420239 h 1628747"/>
              <a:gd name="connsiteX73" fmla="*/ 458083 w 1187692"/>
              <a:gd name="connsiteY73" fmla="*/ 1381328 h 1628747"/>
              <a:gd name="connsiteX74" fmla="*/ 448356 w 1187692"/>
              <a:gd name="connsiteY74" fmla="*/ 1352145 h 1628747"/>
              <a:gd name="connsiteX75" fmla="*/ 535904 w 1187692"/>
              <a:gd name="connsiteY75" fmla="*/ 1186775 h 1628747"/>
              <a:gd name="connsiteX76" fmla="*/ 565087 w 1187692"/>
              <a:gd name="connsiteY76" fmla="*/ 1196502 h 1628747"/>
              <a:gd name="connsiteX77" fmla="*/ 584543 w 1187692"/>
              <a:gd name="connsiteY77" fmla="*/ 1274324 h 1628747"/>
              <a:gd name="connsiteX78" fmla="*/ 574815 w 1187692"/>
              <a:gd name="connsiteY78" fmla="*/ 1420239 h 1628747"/>
              <a:gd name="connsiteX79" fmla="*/ 487266 w 1187692"/>
              <a:gd name="connsiteY79" fmla="*/ 1410511 h 1628747"/>
              <a:gd name="connsiteX80" fmla="*/ 467811 w 1187692"/>
              <a:gd name="connsiteY80" fmla="*/ 1352145 h 1628747"/>
              <a:gd name="connsiteX81" fmla="*/ 438628 w 1187692"/>
              <a:gd name="connsiteY81" fmla="*/ 1322962 h 1628747"/>
              <a:gd name="connsiteX82" fmla="*/ 438628 w 1187692"/>
              <a:gd name="connsiteY82" fmla="*/ 1254868 h 1628747"/>
              <a:gd name="connsiteX83" fmla="*/ 506721 w 1187692"/>
              <a:gd name="connsiteY83" fmla="*/ 1284051 h 1628747"/>
              <a:gd name="connsiteX84" fmla="*/ 496994 w 1187692"/>
              <a:gd name="connsiteY84" fmla="*/ 1429966 h 1628747"/>
              <a:gd name="connsiteX85" fmla="*/ 467811 w 1187692"/>
              <a:gd name="connsiteY85" fmla="*/ 1459149 h 1628747"/>
              <a:gd name="connsiteX86" fmla="*/ 370534 w 1187692"/>
              <a:gd name="connsiteY86" fmla="*/ 1449421 h 1628747"/>
              <a:gd name="connsiteX87" fmla="*/ 341351 w 1187692"/>
              <a:gd name="connsiteY87" fmla="*/ 1410511 h 1628747"/>
              <a:gd name="connsiteX88" fmla="*/ 331624 w 1187692"/>
              <a:gd name="connsiteY88" fmla="*/ 1293779 h 1628747"/>
              <a:gd name="connsiteX89" fmla="*/ 360807 w 1187692"/>
              <a:gd name="connsiteY89" fmla="*/ 1264596 h 1628747"/>
              <a:gd name="connsiteX90" fmla="*/ 409445 w 1187692"/>
              <a:gd name="connsiteY90" fmla="*/ 1254868 h 1628747"/>
              <a:gd name="connsiteX91" fmla="*/ 438628 w 1187692"/>
              <a:gd name="connsiteY91" fmla="*/ 1274324 h 1628747"/>
              <a:gd name="connsiteX92" fmla="*/ 428900 w 1187692"/>
              <a:gd name="connsiteY92" fmla="*/ 1391056 h 1628747"/>
              <a:gd name="connsiteX93" fmla="*/ 399717 w 1187692"/>
              <a:gd name="connsiteY93" fmla="*/ 1225685 h 1628747"/>
              <a:gd name="connsiteX94" fmla="*/ 389990 w 1187692"/>
              <a:gd name="connsiteY94" fmla="*/ 1196502 h 1628747"/>
              <a:gd name="connsiteX95" fmla="*/ 584543 w 1187692"/>
              <a:gd name="connsiteY95" fmla="*/ 1167319 h 1628747"/>
              <a:gd name="connsiteX96" fmla="*/ 594270 w 1187692"/>
              <a:gd name="connsiteY96" fmla="*/ 1196502 h 1628747"/>
              <a:gd name="connsiteX97" fmla="*/ 623453 w 1187692"/>
              <a:gd name="connsiteY97" fmla="*/ 1225685 h 1628747"/>
              <a:gd name="connsiteX98" fmla="*/ 603998 w 1187692"/>
              <a:gd name="connsiteY98" fmla="*/ 1400783 h 1628747"/>
              <a:gd name="connsiteX99" fmla="*/ 545632 w 1187692"/>
              <a:gd name="connsiteY99" fmla="*/ 1391056 h 1628747"/>
              <a:gd name="connsiteX100" fmla="*/ 526177 w 1187692"/>
              <a:gd name="connsiteY100" fmla="*/ 1342417 h 1628747"/>
              <a:gd name="connsiteX101" fmla="*/ 506721 w 1187692"/>
              <a:gd name="connsiteY101" fmla="*/ 1303507 h 1628747"/>
              <a:gd name="connsiteX102" fmla="*/ 516449 w 1187692"/>
              <a:gd name="connsiteY102" fmla="*/ 1206230 h 1628747"/>
              <a:gd name="connsiteX103" fmla="*/ 555360 w 1187692"/>
              <a:gd name="connsiteY103" fmla="*/ 1186775 h 1628747"/>
              <a:gd name="connsiteX104" fmla="*/ 711002 w 1187692"/>
              <a:gd name="connsiteY104" fmla="*/ 1196502 h 1628747"/>
              <a:gd name="connsiteX105" fmla="*/ 749913 w 1187692"/>
              <a:gd name="connsiteY105" fmla="*/ 1274324 h 1628747"/>
              <a:gd name="connsiteX106" fmla="*/ 779096 w 1187692"/>
              <a:gd name="connsiteY106" fmla="*/ 1352145 h 1628747"/>
              <a:gd name="connsiteX107" fmla="*/ 642909 w 1187692"/>
              <a:gd name="connsiteY107" fmla="*/ 1410511 h 1628747"/>
              <a:gd name="connsiteX108" fmla="*/ 574815 w 1187692"/>
              <a:gd name="connsiteY108" fmla="*/ 1342417 h 1628747"/>
              <a:gd name="connsiteX109" fmla="*/ 565087 w 1187692"/>
              <a:gd name="connsiteY109" fmla="*/ 1303507 h 1628747"/>
              <a:gd name="connsiteX110" fmla="*/ 535904 w 1187692"/>
              <a:gd name="connsiteY110" fmla="*/ 1274324 h 1628747"/>
              <a:gd name="connsiteX111" fmla="*/ 487266 w 1187692"/>
              <a:gd name="connsiteY111" fmla="*/ 1196502 h 1628747"/>
              <a:gd name="connsiteX112" fmla="*/ 516449 w 1187692"/>
              <a:gd name="connsiteY112" fmla="*/ 1186775 h 1628747"/>
              <a:gd name="connsiteX113" fmla="*/ 545632 w 1187692"/>
              <a:gd name="connsiteY113" fmla="*/ 1167319 h 1628747"/>
              <a:gd name="connsiteX114" fmla="*/ 642909 w 1187692"/>
              <a:gd name="connsiteY114" fmla="*/ 1177047 h 1628747"/>
              <a:gd name="connsiteX115" fmla="*/ 672092 w 1187692"/>
              <a:gd name="connsiteY115" fmla="*/ 1186775 h 1628747"/>
              <a:gd name="connsiteX116" fmla="*/ 681819 w 1187692"/>
              <a:gd name="connsiteY116" fmla="*/ 1215958 h 1628747"/>
              <a:gd name="connsiteX117" fmla="*/ 691547 w 1187692"/>
              <a:gd name="connsiteY117" fmla="*/ 1264596 h 1628747"/>
              <a:gd name="connsiteX118" fmla="*/ 681819 w 1187692"/>
              <a:gd name="connsiteY118" fmla="*/ 1410511 h 1628747"/>
              <a:gd name="connsiteX119" fmla="*/ 652636 w 1187692"/>
              <a:gd name="connsiteY119" fmla="*/ 1420239 h 1628747"/>
              <a:gd name="connsiteX120" fmla="*/ 292713 w 1187692"/>
              <a:gd name="connsiteY120" fmla="*/ 1391056 h 1628747"/>
              <a:gd name="connsiteX121" fmla="*/ 263530 w 1187692"/>
              <a:gd name="connsiteY121" fmla="*/ 1342417 h 1628747"/>
              <a:gd name="connsiteX122" fmla="*/ 438628 w 1187692"/>
              <a:gd name="connsiteY122" fmla="*/ 1254868 h 1628747"/>
              <a:gd name="connsiteX123" fmla="*/ 535904 w 1187692"/>
              <a:gd name="connsiteY123" fmla="*/ 1264596 h 1628747"/>
              <a:gd name="connsiteX124" fmla="*/ 545632 w 1187692"/>
              <a:gd name="connsiteY124" fmla="*/ 1293779 h 1628747"/>
              <a:gd name="connsiteX125" fmla="*/ 506721 w 1187692"/>
              <a:gd name="connsiteY125" fmla="*/ 1361873 h 1628747"/>
              <a:gd name="connsiteX126" fmla="*/ 370534 w 1187692"/>
              <a:gd name="connsiteY126" fmla="*/ 1322962 h 1628747"/>
              <a:gd name="connsiteX127" fmla="*/ 360807 w 1187692"/>
              <a:gd name="connsiteY127" fmla="*/ 1284051 h 1628747"/>
              <a:gd name="connsiteX128" fmla="*/ 370534 w 1187692"/>
              <a:gd name="connsiteY128" fmla="*/ 1167319 h 1628747"/>
              <a:gd name="connsiteX129" fmla="*/ 496994 w 1187692"/>
              <a:gd name="connsiteY129" fmla="*/ 1186775 h 1628747"/>
              <a:gd name="connsiteX130" fmla="*/ 535904 w 1187692"/>
              <a:gd name="connsiteY130" fmla="*/ 1196502 h 1628747"/>
              <a:gd name="connsiteX131" fmla="*/ 565087 w 1187692"/>
              <a:gd name="connsiteY131" fmla="*/ 1215958 h 1628747"/>
              <a:gd name="connsiteX132" fmla="*/ 574815 w 1187692"/>
              <a:gd name="connsiteY132" fmla="*/ 1245141 h 1628747"/>
              <a:gd name="connsiteX133" fmla="*/ 535904 w 1187692"/>
              <a:gd name="connsiteY133" fmla="*/ 1459149 h 1628747"/>
              <a:gd name="connsiteX134" fmla="*/ 487266 w 1187692"/>
              <a:gd name="connsiteY134" fmla="*/ 1439694 h 1628747"/>
              <a:gd name="connsiteX135" fmla="*/ 487266 w 1187692"/>
              <a:gd name="connsiteY135" fmla="*/ 1254868 h 1628747"/>
              <a:gd name="connsiteX136" fmla="*/ 496994 w 1187692"/>
              <a:gd name="connsiteY136" fmla="*/ 1342417 h 1628747"/>
              <a:gd name="connsiteX137" fmla="*/ 467811 w 1187692"/>
              <a:gd name="connsiteY137" fmla="*/ 1332690 h 1628747"/>
              <a:gd name="connsiteX138" fmla="*/ 506721 w 1187692"/>
              <a:gd name="connsiteY138" fmla="*/ 1225685 h 1628747"/>
              <a:gd name="connsiteX139" fmla="*/ 526177 w 1187692"/>
              <a:gd name="connsiteY139" fmla="*/ 1245141 h 1628747"/>
              <a:gd name="connsiteX140" fmla="*/ 516449 w 1187692"/>
              <a:gd name="connsiteY140" fmla="*/ 1332690 h 1628747"/>
              <a:gd name="connsiteX141" fmla="*/ 526177 w 1187692"/>
              <a:gd name="connsiteY141" fmla="*/ 1118681 h 1628747"/>
              <a:gd name="connsiteX142" fmla="*/ 555360 w 1187692"/>
              <a:gd name="connsiteY142" fmla="*/ 1099226 h 1628747"/>
              <a:gd name="connsiteX143" fmla="*/ 565087 w 1187692"/>
              <a:gd name="connsiteY143" fmla="*/ 1332690 h 1628747"/>
              <a:gd name="connsiteX144" fmla="*/ 584543 w 1187692"/>
              <a:gd name="connsiteY144" fmla="*/ 1274324 h 1628747"/>
              <a:gd name="connsiteX145" fmla="*/ 603998 w 1187692"/>
              <a:gd name="connsiteY145" fmla="*/ 1225685 h 1628747"/>
              <a:gd name="connsiteX146" fmla="*/ 623453 w 1187692"/>
              <a:gd name="connsiteY146" fmla="*/ 1196502 h 1628747"/>
              <a:gd name="connsiteX147" fmla="*/ 662364 w 1187692"/>
              <a:gd name="connsiteY147" fmla="*/ 1138136 h 1628747"/>
              <a:gd name="connsiteX148" fmla="*/ 711002 w 1187692"/>
              <a:gd name="connsiteY148" fmla="*/ 1128409 h 1628747"/>
              <a:gd name="connsiteX149" fmla="*/ 740185 w 1187692"/>
              <a:gd name="connsiteY149" fmla="*/ 1147864 h 1628747"/>
              <a:gd name="connsiteX150" fmla="*/ 759641 w 1187692"/>
              <a:gd name="connsiteY150" fmla="*/ 1108953 h 1628747"/>
              <a:gd name="connsiteX151" fmla="*/ 779096 w 1187692"/>
              <a:gd name="connsiteY151" fmla="*/ 1128409 h 1628747"/>
              <a:gd name="connsiteX152" fmla="*/ 691547 w 1187692"/>
              <a:gd name="connsiteY152" fmla="*/ 1147864 h 1628747"/>
              <a:gd name="connsiteX153" fmla="*/ 701275 w 1187692"/>
              <a:gd name="connsiteY153" fmla="*/ 1040860 h 1628747"/>
              <a:gd name="connsiteX154" fmla="*/ 749913 w 1187692"/>
              <a:gd name="connsiteY154" fmla="*/ 963039 h 1628747"/>
              <a:gd name="connsiteX155" fmla="*/ 788824 w 1187692"/>
              <a:gd name="connsiteY155" fmla="*/ 1001949 h 1628747"/>
              <a:gd name="connsiteX156" fmla="*/ 788824 w 1187692"/>
              <a:gd name="connsiteY156" fmla="*/ 1235413 h 1628747"/>
              <a:gd name="connsiteX157" fmla="*/ 565087 w 1187692"/>
              <a:gd name="connsiteY157" fmla="*/ 1206230 h 1628747"/>
              <a:gd name="connsiteX158" fmla="*/ 535904 w 1187692"/>
              <a:gd name="connsiteY158" fmla="*/ 1186775 h 1628747"/>
              <a:gd name="connsiteX159" fmla="*/ 545632 w 1187692"/>
              <a:gd name="connsiteY159" fmla="*/ 1021404 h 1628747"/>
              <a:gd name="connsiteX160" fmla="*/ 603998 w 1187692"/>
              <a:gd name="connsiteY160" fmla="*/ 1001949 h 1628747"/>
              <a:gd name="connsiteX161" fmla="*/ 818007 w 1187692"/>
              <a:gd name="connsiteY161" fmla="*/ 1040860 h 1628747"/>
              <a:gd name="connsiteX162" fmla="*/ 847190 w 1187692"/>
              <a:gd name="connsiteY162" fmla="*/ 1050587 h 1628747"/>
              <a:gd name="connsiteX163" fmla="*/ 895828 w 1187692"/>
              <a:gd name="connsiteY163" fmla="*/ 1079770 h 1628747"/>
              <a:gd name="connsiteX164" fmla="*/ 886100 w 1187692"/>
              <a:gd name="connsiteY164" fmla="*/ 1264596 h 1628747"/>
              <a:gd name="connsiteX165" fmla="*/ 856917 w 1187692"/>
              <a:gd name="connsiteY165" fmla="*/ 1293779 h 1628747"/>
              <a:gd name="connsiteX166" fmla="*/ 720730 w 1187692"/>
              <a:gd name="connsiteY166" fmla="*/ 1371600 h 1628747"/>
              <a:gd name="connsiteX167" fmla="*/ 681819 w 1187692"/>
              <a:gd name="connsiteY167" fmla="*/ 1400783 h 1628747"/>
              <a:gd name="connsiteX168" fmla="*/ 652636 w 1187692"/>
              <a:gd name="connsiteY168" fmla="*/ 1410511 h 1628747"/>
              <a:gd name="connsiteX169" fmla="*/ 526177 w 1187692"/>
              <a:gd name="connsiteY169" fmla="*/ 1439694 h 1628747"/>
              <a:gd name="connsiteX170" fmla="*/ 496994 w 1187692"/>
              <a:gd name="connsiteY170" fmla="*/ 1429966 h 1628747"/>
              <a:gd name="connsiteX171" fmla="*/ 458083 w 1187692"/>
              <a:gd name="connsiteY171" fmla="*/ 1303507 h 1628747"/>
              <a:gd name="connsiteX172" fmla="*/ 438628 w 1187692"/>
              <a:gd name="connsiteY172" fmla="*/ 1235413 h 1628747"/>
              <a:gd name="connsiteX173" fmla="*/ 477539 w 1187692"/>
              <a:gd name="connsiteY173" fmla="*/ 1060315 h 1628747"/>
              <a:gd name="connsiteX174" fmla="*/ 506721 w 1187692"/>
              <a:gd name="connsiteY174" fmla="*/ 1040860 h 1628747"/>
              <a:gd name="connsiteX175" fmla="*/ 672092 w 1187692"/>
              <a:gd name="connsiteY175" fmla="*/ 1060315 h 1628747"/>
              <a:gd name="connsiteX176" fmla="*/ 701275 w 1187692"/>
              <a:gd name="connsiteY176" fmla="*/ 1070043 h 1628747"/>
              <a:gd name="connsiteX177" fmla="*/ 759641 w 1187692"/>
              <a:gd name="connsiteY177" fmla="*/ 1108953 h 1628747"/>
              <a:gd name="connsiteX178" fmla="*/ 769368 w 1187692"/>
              <a:gd name="connsiteY178" fmla="*/ 1138136 h 1628747"/>
              <a:gd name="connsiteX179" fmla="*/ 565087 w 1187692"/>
              <a:gd name="connsiteY179" fmla="*/ 1352145 h 1628747"/>
              <a:gd name="connsiteX180" fmla="*/ 516449 w 1187692"/>
              <a:gd name="connsiteY180" fmla="*/ 1245141 h 1628747"/>
              <a:gd name="connsiteX181" fmla="*/ 487266 w 1187692"/>
              <a:gd name="connsiteY181" fmla="*/ 1186775 h 1628747"/>
              <a:gd name="connsiteX182" fmla="*/ 506721 w 1187692"/>
              <a:gd name="connsiteY182" fmla="*/ 1079770 h 1628747"/>
              <a:gd name="connsiteX183" fmla="*/ 555360 w 1187692"/>
              <a:gd name="connsiteY183" fmla="*/ 1070043 h 1628747"/>
              <a:gd name="connsiteX184" fmla="*/ 623453 w 1187692"/>
              <a:gd name="connsiteY184" fmla="*/ 1050587 h 1628747"/>
              <a:gd name="connsiteX185" fmla="*/ 769368 w 1187692"/>
              <a:gd name="connsiteY185" fmla="*/ 1138136 h 1628747"/>
              <a:gd name="connsiteX186" fmla="*/ 788824 w 1187692"/>
              <a:gd name="connsiteY186" fmla="*/ 1167319 h 1628747"/>
              <a:gd name="connsiteX187" fmla="*/ 818007 w 1187692"/>
              <a:gd name="connsiteY187" fmla="*/ 1070043 h 1628747"/>
              <a:gd name="connsiteX188" fmla="*/ 837462 w 1187692"/>
              <a:gd name="connsiteY188" fmla="*/ 1040860 h 1628747"/>
              <a:gd name="connsiteX189" fmla="*/ 1100109 w 1187692"/>
              <a:gd name="connsiteY189" fmla="*/ 992221 h 1628747"/>
              <a:gd name="connsiteX190" fmla="*/ 1168202 w 1187692"/>
              <a:gd name="connsiteY190" fmla="*/ 1001949 h 1628747"/>
              <a:gd name="connsiteX191" fmla="*/ 1187658 w 1187692"/>
              <a:gd name="connsiteY191" fmla="*/ 1040860 h 1628747"/>
              <a:gd name="connsiteX192" fmla="*/ 1158475 w 1187692"/>
              <a:gd name="connsiteY192" fmla="*/ 1235413 h 1628747"/>
              <a:gd name="connsiteX193" fmla="*/ 1041743 w 1187692"/>
              <a:gd name="connsiteY193" fmla="*/ 1284051 h 1628747"/>
              <a:gd name="connsiteX194" fmla="*/ 944466 w 1187692"/>
              <a:gd name="connsiteY194" fmla="*/ 1264596 h 1628747"/>
              <a:gd name="connsiteX195" fmla="*/ 905556 w 1187692"/>
              <a:gd name="connsiteY195" fmla="*/ 1186775 h 1628747"/>
              <a:gd name="connsiteX196" fmla="*/ 886100 w 1187692"/>
              <a:gd name="connsiteY196" fmla="*/ 1138136 h 1628747"/>
              <a:gd name="connsiteX197" fmla="*/ 876373 w 1187692"/>
              <a:gd name="connsiteY197" fmla="*/ 1070043 h 1628747"/>
              <a:gd name="connsiteX198" fmla="*/ 905556 w 1187692"/>
              <a:gd name="connsiteY198" fmla="*/ 807396 h 1628747"/>
              <a:gd name="connsiteX199" fmla="*/ 886100 w 1187692"/>
              <a:gd name="connsiteY199" fmla="*/ 972766 h 1628747"/>
              <a:gd name="connsiteX200" fmla="*/ 740185 w 1187692"/>
              <a:gd name="connsiteY200" fmla="*/ 1186775 h 1628747"/>
              <a:gd name="connsiteX201" fmla="*/ 681819 w 1187692"/>
              <a:gd name="connsiteY201" fmla="*/ 1254868 h 1628747"/>
              <a:gd name="connsiteX202" fmla="*/ 642909 w 1187692"/>
              <a:gd name="connsiteY202" fmla="*/ 1264596 h 1628747"/>
              <a:gd name="connsiteX203" fmla="*/ 594270 w 1187692"/>
              <a:gd name="connsiteY203" fmla="*/ 797668 h 1628747"/>
              <a:gd name="connsiteX204" fmla="*/ 691547 w 1187692"/>
              <a:gd name="connsiteY204" fmla="*/ 700392 h 1628747"/>
              <a:gd name="connsiteX205" fmla="*/ 711002 w 1187692"/>
              <a:gd name="connsiteY205" fmla="*/ 729575 h 1628747"/>
              <a:gd name="connsiteX206" fmla="*/ 711002 w 1187692"/>
              <a:gd name="connsiteY206" fmla="*/ 1147864 h 1628747"/>
              <a:gd name="connsiteX207" fmla="*/ 662364 w 1187692"/>
              <a:gd name="connsiteY207" fmla="*/ 1118681 h 1628747"/>
              <a:gd name="connsiteX208" fmla="*/ 681819 w 1187692"/>
              <a:gd name="connsiteY208" fmla="*/ 749030 h 1628747"/>
              <a:gd name="connsiteX209" fmla="*/ 769368 w 1187692"/>
              <a:gd name="connsiteY209" fmla="*/ 661481 h 1628747"/>
              <a:gd name="connsiteX210" fmla="*/ 818007 w 1187692"/>
              <a:gd name="connsiteY210" fmla="*/ 651753 h 1628747"/>
              <a:gd name="connsiteX211" fmla="*/ 895828 w 1187692"/>
              <a:gd name="connsiteY211" fmla="*/ 661481 h 1628747"/>
              <a:gd name="connsiteX212" fmla="*/ 837462 w 1187692"/>
              <a:gd name="connsiteY212" fmla="*/ 943583 h 1628747"/>
              <a:gd name="connsiteX213" fmla="*/ 818007 w 1187692"/>
              <a:gd name="connsiteY213" fmla="*/ 963039 h 1628747"/>
              <a:gd name="connsiteX214" fmla="*/ 769368 w 1187692"/>
              <a:gd name="connsiteY214" fmla="*/ 943583 h 1628747"/>
              <a:gd name="connsiteX215" fmla="*/ 759641 w 1187692"/>
              <a:gd name="connsiteY215" fmla="*/ 894945 h 1628747"/>
              <a:gd name="connsiteX216" fmla="*/ 740185 w 1187692"/>
              <a:gd name="connsiteY216" fmla="*/ 817124 h 1628747"/>
              <a:gd name="connsiteX217" fmla="*/ 730458 w 1187692"/>
              <a:gd name="connsiteY217" fmla="*/ 622570 h 1628747"/>
              <a:gd name="connsiteX218" fmla="*/ 701275 w 1187692"/>
              <a:gd name="connsiteY218" fmla="*/ 690664 h 1628747"/>
              <a:gd name="connsiteX219" fmla="*/ 691547 w 1187692"/>
              <a:gd name="connsiteY219" fmla="*/ 749030 h 1628747"/>
              <a:gd name="connsiteX220" fmla="*/ 672092 w 1187692"/>
              <a:gd name="connsiteY220" fmla="*/ 719847 h 1628747"/>
              <a:gd name="connsiteX221" fmla="*/ 711002 w 1187692"/>
              <a:gd name="connsiteY221" fmla="*/ 622570 h 1628747"/>
              <a:gd name="connsiteX222" fmla="*/ 720730 w 1187692"/>
              <a:gd name="connsiteY222" fmla="*/ 573932 h 1628747"/>
              <a:gd name="connsiteX223" fmla="*/ 730458 w 1187692"/>
              <a:gd name="connsiteY223" fmla="*/ 535021 h 1628747"/>
              <a:gd name="connsiteX224" fmla="*/ 769368 w 1187692"/>
              <a:gd name="connsiteY224" fmla="*/ 583660 h 1628747"/>
              <a:gd name="connsiteX225" fmla="*/ 779096 w 1187692"/>
              <a:gd name="connsiteY225" fmla="*/ 554477 h 1628747"/>
              <a:gd name="connsiteX226" fmla="*/ 720730 w 1187692"/>
              <a:gd name="connsiteY226" fmla="*/ 544749 h 1628747"/>
              <a:gd name="connsiteX227" fmla="*/ 711002 w 1187692"/>
              <a:gd name="connsiteY227" fmla="*/ 583660 h 1628747"/>
              <a:gd name="connsiteX228" fmla="*/ 720730 w 1187692"/>
              <a:gd name="connsiteY228" fmla="*/ 700392 h 1628747"/>
              <a:gd name="connsiteX229" fmla="*/ 711002 w 1187692"/>
              <a:gd name="connsiteY229" fmla="*/ 389107 h 1628747"/>
              <a:gd name="connsiteX230" fmla="*/ 691547 w 1187692"/>
              <a:gd name="connsiteY230" fmla="*/ 622570 h 1628747"/>
              <a:gd name="connsiteX231" fmla="*/ 681819 w 1187692"/>
              <a:gd name="connsiteY231" fmla="*/ 564204 h 1628747"/>
              <a:gd name="connsiteX232" fmla="*/ 623453 w 1187692"/>
              <a:gd name="connsiteY232" fmla="*/ 398834 h 1628747"/>
              <a:gd name="connsiteX233" fmla="*/ 642909 w 1187692"/>
              <a:gd name="connsiteY233" fmla="*/ 690664 h 1628747"/>
              <a:gd name="connsiteX234" fmla="*/ 652636 w 1187692"/>
              <a:gd name="connsiteY234" fmla="*/ 749030 h 1628747"/>
              <a:gd name="connsiteX235" fmla="*/ 691547 w 1187692"/>
              <a:gd name="connsiteY235" fmla="*/ 554477 h 1628747"/>
              <a:gd name="connsiteX236" fmla="*/ 711002 w 1187692"/>
              <a:gd name="connsiteY236" fmla="*/ 680936 h 1628747"/>
              <a:gd name="connsiteX237" fmla="*/ 720730 w 1187692"/>
              <a:gd name="connsiteY237" fmla="*/ 758758 h 1628747"/>
              <a:gd name="connsiteX238" fmla="*/ 681819 w 1187692"/>
              <a:gd name="connsiteY238" fmla="*/ 496111 h 1628747"/>
              <a:gd name="connsiteX239" fmla="*/ 672092 w 1187692"/>
              <a:gd name="connsiteY239" fmla="*/ 457200 h 1628747"/>
              <a:gd name="connsiteX240" fmla="*/ 662364 w 1187692"/>
              <a:gd name="connsiteY240" fmla="*/ 398834 h 1628747"/>
              <a:gd name="connsiteX241" fmla="*/ 642909 w 1187692"/>
              <a:gd name="connsiteY241" fmla="*/ 369651 h 1628747"/>
              <a:gd name="connsiteX242" fmla="*/ 623453 w 1187692"/>
              <a:gd name="connsiteY242" fmla="*/ 466928 h 1628747"/>
              <a:gd name="connsiteX243" fmla="*/ 633181 w 1187692"/>
              <a:gd name="connsiteY243" fmla="*/ 505839 h 1628747"/>
              <a:gd name="connsiteX244" fmla="*/ 652636 w 1187692"/>
              <a:gd name="connsiteY244" fmla="*/ 632298 h 1628747"/>
              <a:gd name="connsiteX245" fmla="*/ 691547 w 1187692"/>
              <a:gd name="connsiteY245" fmla="*/ 1021404 h 1628747"/>
              <a:gd name="connsiteX246" fmla="*/ 711002 w 1187692"/>
              <a:gd name="connsiteY246" fmla="*/ 982494 h 1628747"/>
              <a:gd name="connsiteX247" fmla="*/ 701275 w 1187692"/>
              <a:gd name="connsiteY247" fmla="*/ 1021404 h 1628747"/>
              <a:gd name="connsiteX248" fmla="*/ 681819 w 1187692"/>
              <a:gd name="connsiteY248" fmla="*/ 1225685 h 1628747"/>
              <a:gd name="connsiteX249" fmla="*/ 672092 w 1187692"/>
              <a:gd name="connsiteY249" fmla="*/ 1361873 h 1628747"/>
              <a:gd name="connsiteX250" fmla="*/ 691547 w 1187692"/>
              <a:gd name="connsiteY250" fmla="*/ 1293779 h 1628747"/>
              <a:gd name="connsiteX251" fmla="*/ 701275 w 1187692"/>
              <a:gd name="connsiteY251" fmla="*/ 1245141 h 1628747"/>
              <a:gd name="connsiteX252" fmla="*/ 730458 w 1187692"/>
              <a:gd name="connsiteY252" fmla="*/ 1186775 h 1628747"/>
              <a:gd name="connsiteX253" fmla="*/ 769368 w 1187692"/>
              <a:gd name="connsiteY253" fmla="*/ 1050587 h 1628747"/>
              <a:gd name="connsiteX254" fmla="*/ 779096 w 1187692"/>
              <a:gd name="connsiteY254" fmla="*/ 1001949 h 1628747"/>
              <a:gd name="connsiteX255" fmla="*/ 769368 w 1187692"/>
              <a:gd name="connsiteY255" fmla="*/ 1050587 h 1628747"/>
              <a:gd name="connsiteX256" fmla="*/ 759641 w 1187692"/>
              <a:gd name="connsiteY256" fmla="*/ 1138136 h 1628747"/>
              <a:gd name="connsiteX257" fmla="*/ 749913 w 1187692"/>
              <a:gd name="connsiteY257" fmla="*/ 1089498 h 1628747"/>
              <a:gd name="connsiteX258" fmla="*/ 730458 w 1187692"/>
              <a:gd name="connsiteY258" fmla="*/ 1138136 h 1628747"/>
              <a:gd name="connsiteX259" fmla="*/ 691547 w 1187692"/>
              <a:gd name="connsiteY259" fmla="*/ 1177047 h 1628747"/>
              <a:gd name="connsiteX260" fmla="*/ 633181 w 1187692"/>
              <a:gd name="connsiteY260" fmla="*/ 1245141 h 1628747"/>
              <a:gd name="connsiteX261" fmla="*/ 623453 w 1187692"/>
              <a:gd name="connsiteY261" fmla="*/ 1206230 h 1628747"/>
              <a:gd name="connsiteX262" fmla="*/ 613726 w 1187692"/>
              <a:gd name="connsiteY262" fmla="*/ 992221 h 1628747"/>
              <a:gd name="connsiteX263" fmla="*/ 545632 w 1187692"/>
              <a:gd name="connsiteY263" fmla="*/ 1021404 h 1628747"/>
              <a:gd name="connsiteX264" fmla="*/ 506721 w 1187692"/>
              <a:gd name="connsiteY264" fmla="*/ 1079770 h 1628747"/>
              <a:gd name="connsiteX265" fmla="*/ 458083 w 1187692"/>
              <a:gd name="connsiteY265" fmla="*/ 1167319 h 1628747"/>
              <a:gd name="connsiteX266" fmla="*/ 438628 w 1187692"/>
              <a:gd name="connsiteY266" fmla="*/ 1138136 h 1628747"/>
              <a:gd name="connsiteX267" fmla="*/ 448356 w 1187692"/>
              <a:gd name="connsiteY267" fmla="*/ 1108953 h 1628747"/>
              <a:gd name="connsiteX268" fmla="*/ 360807 w 1187692"/>
              <a:gd name="connsiteY268" fmla="*/ 1254868 h 1628747"/>
              <a:gd name="connsiteX269" fmla="*/ 351079 w 1187692"/>
              <a:gd name="connsiteY269" fmla="*/ 1293779 h 1628747"/>
              <a:gd name="connsiteX270" fmla="*/ 321896 w 1187692"/>
              <a:gd name="connsiteY270" fmla="*/ 1303507 h 1628747"/>
              <a:gd name="connsiteX271" fmla="*/ 331624 w 1187692"/>
              <a:gd name="connsiteY271" fmla="*/ 1215958 h 1628747"/>
              <a:gd name="connsiteX272" fmla="*/ 370534 w 1187692"/>
              <a:gd name="connsiteY272" fmla="*/ 1147864 h 1628747"/>
              <a:gd name="connsiteX273" fmla="*/ 389990 w 1187692"/>
              <a:gd name="connsiteY273" fmla="*/ 1070043 h 1628747"/>
              <a:gd name="connsiteX274" fmla="*/ 399717 w 1187692"/>
              <a:gd name="connsiteY274" fmla="*/ 1118681 h 1628747"/>
              <a:gd name="connsiteX275" fmla="*/ 389990 w 1187692"/>
              <a:gd name="connsiteY275" fmla="*/ 1157592 h 1628747"/>
              <a:gd name="connsiteX276" fmla="*/ 360807 w 1187692"/>
              <a:gd name="connsiteY276" fmla="*/ 1293779 h 1628747"/>
              <a:gd name="connsiteX277" fmla="*/ 370534 w 1187692"/>
              <a:gd name="connsiteY277" fmla="*/ 1410511 h 1628747"/>
              <a:gd name="connsiteX278" fmla="*/ 487266 w 1187692"/>
              <a:gd name="connsiteY278" fmla="*/ 1400783 h 1628747"/>
              <a:gd name="connsiteX279" fmla="*/ 555360 w 1187692"/>
              <a:gd name="connsiteY279" fmla="*/ 1332690 h 1628747"/>
              <a:gd name="connsiteX280" fmla="*/ 574815 w 1187692"/>
              <a:gd name="connsiteY280" fmla="*/ 1284051 h 1628747"/>
              <a:gd name="connsiteX281" fmla="*/ 623453 w 1187692"/>
              <a:gd name="connsiteY281" fmla="*/ 1196502 h 1628747"/>
              <a:gd name="connsiteX282" fmla="*/ 652636 w 1187692"/>
              <a:gd name="connsiteY282" fmla="*/ 1108953 h 1628747"/>
              <a:gd name="connsiteX283" fmla="*/ 642909 w 1187692"/>
              <a:gd name="connsiteY283" fmla="*/ 1186775 h 1628747"/>
              <a:gd name="connsiteX284" fmla="*/ 749913 w 1187692"/>
              <a:gd name="connsiteY284" fmla="*/ 1079770 h 1628747"/>
              <a:gd name="connsiteX285" fmla="*/ 769368 w 1187692"/>
              <a:gd name="connsiteY285" fmla="*/ 1021404 h 1628747"/>
              <a:gd name="connsiteX286" fmla="*/ 798551 w 1187692"/>
              <a:gd name="connsiteY286" fmla="*/ 894945 h 1628747"/>
              <a:gd name="connsiteX287" fmla="*/ 818007 w 1187692"/>
              <a:gd name="connsiteY287" fmla="*/ 875490 h 1628747"/>
              <a:gd name="connsiteX288" fmla="*/ 837462 w 1187692"/>
              <a:gd name="connsiteY288" fmla="*/ 1196502 h 1628747"/>
              <a:gd name="connsiteX289" fmla="*/ 818007 w 1187692"/>
              <a:gd name="connsiteY289" fmla="*/ 544749 h 1628747"/>
              <a:gd name="connsiteX290" fmla="*/ 769368 w 1187692"/>
              <a:gd name="connsiteY290" fmla="*/ 525294 h 1628747"/>
              <a:gd name="connsiteX291" fmla="*/ 730458 w 1187692"/>
              <a:gd name="connsiteY291" fmla="*/ 408562 h 1628747"/>
              <a:gd name="connsiteX292" fmla="*/ 701275 w 1187692"/>
              <a:gd name="connsiteY292" fmla="*/ 340468 h 1628747"/>
              <a:gd name="connsiteX293" fmla="*/ 681819 w 1187692"/>
              <a:gd name="connsiteY293" fmla="*/ 321013 h 1628747"/>
              <a:gd name="connsiteX294" fmla="*/ 672092 w 1187692"/>
              <a:gd name="connsiteY294" fmla="*/ 282102 h 1628747"/>
              <a:gd name="connsiteX295" fmla="*/ 652636 w 1187692"/>
              <a:gd name="connsiteY295" fmla="*/ 262647 h 1628747"/>
              <a:gd name="connsiteX296" fmla="*/ 565087 w 1187692"/>
              <a:gd name="connsiteY296" fmla="*/ 184826 h 1628747"/>
              <a:gd name="connsiteX297" fmla="*/ 516449 w 1187692"/>
              <a:gd name="connsiteY297" fmla="*/ 165370 h 1628747"/>
              <a:gd name="connsiteX298" fmla="*/ 487266 w 1187692"/>
              <a:gd name="connsiteY298" fmla="*/ 155643 h 1628747"/>
              <a:gd name="connsiteX299" fmla="*/ 438628 w 1187692"/>
              <a:gd name="connsiteY299" fmla="*/ 126460 h 1628747"/>
              <a:gd name="connsiteX300" fmla="*/ 419173 w 1187692"/>
              <a:gd name="connsiteY300" fmla="*/ 107004 h 1628747"/>
              <a:gd name="connsiteX301" fmla="*/ 341351 w 1187692"/>
              <a:gd name="connsiteY301" fmla="*/ 87549 h 1628747"/>
              <a:gd name="connsiteX302" fmla="*/ 107887 w 1187692"/>
              <a:gd name="connsiteY302" fmla="*/ 77821 h 1628747"/>
              <a:gd name="connsiteX303" fmla="*/ 68977 w 1187692"/>
              <a:gd name="connsiteY303" fmla="*/ 116732 h 1628747"/>
              <a:gd name="connsiteX304" fmla="*/ 30066 w 1187692"/>
              <a:gd name="connsiteY304" fmla="*/ 136187 h 1628747"/>
              <a:gd name="connsiteX305" fmla="*/ 20339 w 1187692"/>
              <a:gd name="connsiteY305" fmla="*/ 165370 h 1628747"/>
              <a:gd name="connsiteX306" fmla="*/ 883 w 1187692"/>
              <a:gd name="connsiteY306" fmla="*/ 194553 h 1628747"/>
              <a:gd name="connsiteX307" fmla="*/ 39794 w 1187692"/>
              <a:gd name="connsiteY307" fmla="*/ 204281 h 1628747"/>
              <a:gd name="connsiteX308" fmla="*/ 389990 w 1187692"/>
              <a:gd name="connsiteY308" fmla="*/ 233464 h 1628747"/>
              <a:gd name="connsiteX309" fmla="*/ 477539 w 1187692"/>
              <a:gd name="connsiteY309" fmla="*/ 252919 h 1628747"/>
              <a:gd name="connsiteX310" fmla="*/ 448356 w 1187692"/>
              <a:gd name="connsiteY310" fmla="*/ 243192 h 1628747"/>
              <a:gd name="connsiteX311" fmla="*/ 389990 w 1187692"/>
              <a:gd name="connsiteY311" fmla="*/ 214009 h 1628747"/>
              <a:gd name="connsiteX312" fmla="*/ 273258 w 1187692"/>
              <a:gd name="connsiteY312" fmla="*/ 204281 h 1628747"/>
              <a:gd name="connsiteX313" fmla="*/ 312168 w 1187692"/>
              <a:gd name="connsiteY313" fmla="*/ 223736 h 1628747"/>
              <a:gd name="connsiteX314" fmla="*/ 341351 w 1187692"/>
              <a:gd name="connsiteY314" fmla="*/ 252919 h 1628747"/>
              <a:gd name="connsiteX315" fmla="*/ 419173 w 1187692"/>
              <a:gd name="connsiteY315" fmla="*/ 272375 h 1628747"/>
              <a:gd name="connsiteX316" fmla="*/ 448356 w 1187692"/>
              <a:gd name="connsiteY316" fmla="*/ 291830 h 1628747"/>
              <a:gd name="connsiteX317" fmla="*/ 409445 w 1187692"/>
              <a:gd name="connsiteY317" fmla="*/ 272375 h 1628747"/>
              <a:gd name="connsiteX318" fmla="*/ 360807 w 1187692"/>
              <a:gd name="connsiteY318" fmla="*/ 233464 h 1628747"/>
              <a:gd name="connsiteX319" fmla="*/ 341351 w 1187692"/>
              <a:gd name="connsiteY319" fmla="*/ 214009 h 1628747"/>
              <a:gd name="connsiteX320" fmla="*/ 312168 w 1187692"/>
              <a:gd name="connsiteY320" fmla="*/ 194553 h 1628747"/>
              <a:gd name="connsiteX321" fmla="*/ 214892 w 1187692"/>
              <a:gd name="connsiteY321" fmla="*/ 175098 h 1628747"/>
              <a:gd name="connsiteX322" fmla="*/ 282985 w 1187692"/>
              <a:gd name="connsiteY322" fmla="*/ 204281 h 1628747"/>
              <a:gd name="connsiteX323" fmla="*/ 428900 w 1187692"/>
              <a:gd name="connsiteY323" fmla="*/ 243192 h 1628747"/>
              <a:gd name="connsiteX324" fmla="*/ 477539 w 1187692"/>
              <a:gd name="connsiteY324" fmla="*/ 272375 h 1628747"/>
              <a:gd name="connsiteX325" fmla="*/ 545632 w 1187692"/>
              <a:gd name="connsiteY325" fmla="*/ 282102 h 1628747"/>
              <a:gd name="connsiteX326" fmla="*/ 565087 w 1187692"/>
              <a:gd name="connsiteY326" fmla="*/ 291830 h 1628747"/>
              <a:gd name="connsiteX327" fmla="*/ 545632 w 1187692"/>
              <a:gd name="connsiteY327" fmla="*/ 262647 h 1628747"/>
              <a:gd name="connsiteX328" fmla="*/ 496994 w 1187692"/>
              <a:gd name="connsiteY328" fmla="*/ 243192 h 1628747"/>
              <a:gd name="connsiteX329" fmla="*/ 458083 w 1187692"/>
              <a:gd name="connsiteY329" fmla="*/ 204281 h 1628747"/>
              <a:gd name="connsiteX330" fmla="*/ 428900 w 1187692"/>
              <a:gd name="connsiteY330" fmla="*/ 175098 h 1628747"/>
              <a:gd name="connsiteX331" fmla="*/ 370534 w 1187692"/>
              <a:gd name="connsiteY331" fmla="*/ 155643 h 1628747"/>
              <a:gd name="connsiteX332" fmla="*/ 351079 w 1187692"/>
              <a:gd name="connsiteY332" fmla="*/ 126460 h 1628747"/>
              <a:gd name="connsiteX333" fmla="*/ 292713 w 1187692"/>
              <a:gd name="connsiteY333" fmla="*/ 107004 h 1628747"/>
              <a:gd name="connsiteX334" fmla="*/ 166253 w 1187692"/>
              <a:gd name="connsiteY334" fmla="*/ 136187 h 1628747"/>
              <a:gd name="connsiteX335" fmla="*/ 205164 w 1187692"/>
              <a:gd name="connsiteY335" fmla="*/ 145915 h 1628747"/>
              <a:gd name="connsiteX336" fmla="*/ 234347 w 1187692"/>
              <a:gd name="connsiteY336" fmla="*/ 165370 h 1628747"/>
              <a:gd name="connsiteX337" fmla="*/ 302441 w 1187692"/>
              <a:gd name="connsiteY337" fmla="*/ 184826 h 1628747"/>
              <a:gd name="connsiteX338" fmla="*/ 380262 w 1187692"/>
              <a:gd name="connsiteY338" fmla="*/ 223736 h 1628747"/>
              <a:gd name="connsiteX339" fmla="*/ 409445 w 1187692"/>
              <a:gd name="connsiteY339" fmla="*/ 233464 h 1628747"/>
              <a:gd name="connsiteX340" fmla="*/ 458083 w 1187692"/>
              <a:gd name="connsiteY340" fmla="*/ 262647 h 1628747"/>
              <a:gd name="connsiteX341" fmla="*/ 506721 w 1187692"/>
              <a:gd name="connsiteY341" fmla="*/ 272375 h 1628747"/>
              <a:gd name="connsiteX342" fmla="*/ 594270 w 1187692"/>
              <a:gd name="connsiteY342" fmla="*/ 321013 h 1628747"/>
              <a:gd name="connsiteX343" fmla="*/ 623453 w 1187692"/>
              <a:gd name="connsiteY343" fmla="*/ 330741 h 1628747"/>
              <a:gd name="connsiteX344" fmla="*/ 642909 w 1187692"/>
              <a:gd name="connsiteY344" fmla="*/ 350196 h 1628747"/>
              <a:gd name="connsiteX345" fmla="*/ 681819 w 1187692"/>
              <a:gd name="connsiteY345" fmla="*/ 379379 h 1628747"/>
              <a:gd name="connsiteX346" fmla="*/ 691547 w 1187692"/>
              <a:gd name="connsiteY346" fmla="*/ 408562 h 1628747"/>
              <a:gd name="connsiteX347" fmla="*/ 662364 w 1187692"/>
              <a:gd name="connsiteY347" fmla="*/ 389107 h 1628747"/>
              <a:gd name="connsiteX348" fmla="*/ 623453 w 1187692"/>
              <a:gd name="connsiteY348" fmla="*/ 359924 h 1628747"/>
              <a:gd name="connsiteX349" fmla="*/ 555360 w 1187692"/>
              <a:gd name="connsiteY349" fmla="*/ 321013 h 1628747"/>
              <a:gd name="connsiteX350" fmla="*/ 506721 w 1187692"/>
              <a:gd name="connsiteY350" fmla="*/ 282102 h 1628747"/>
              <a:gd name="connsiteX351" fmla="*/ 477539 w 1187692"/>
              <a:gd name="connsiteY351" fmla="*/ 262647 h 1628747"/>
              <a:gd name="connsiteX352" fmla="*/ 458083 w 1187692"/>
              <a:gd name="connsiteY352" fmla="*/ 243192 h 1628747"/>
              <a:gd name="connsiteX353" fmla="*/ 331624 w 1187692"/>
              <a:gd name="connsiteY353" fmla="*/ 223736 h 1628747"/>
              <a:gd name="connsiteX354" fmla="*/ 312168 w 1187692"/>
              <a:gd name="connsiteY354" fmla="*/ 184826 h 1628747"/>
              <a:gd name="connsiteX355" fmla="*/ 458083 w 1187692"/>
              <a:gd name="connsiteY355" fmla="*/ 194553 h 1628747"/>
              <a:gd name="connsiteX356" fmla="*/ 487266 w 1187692"/>
              <a:gd name="connsiteY356" fmla="*/ 214009 h 1628747"/>
              <a:gd name="connsiteX357" fmla="*/ 535904 w 1187692"/>
              <a:gd name="connsiteY357" fmla="*/ 233464 h 1628747"/>
              <a:gd name="connsiteX358" fmla="*/ 565087 w 1187692"/>
              <a:gd name="connsiteY358" fmla="*/ 262647 h 1628747"/>
              <a:gd name="connsiteX359" fmla="*/ 613726 w 1187692"/>
              <a:gd name="connsiteY359" fmla="*/ 301558 h 1628747"/>
              <a:gd name="connsiteX360" fmla="*/ 633181 w 1187692"/>
              <a:gd name="connsiteY360" fmla="*/ 389107 h 1628747"/>
              <a:gd name="connsiteX361" fmla="*/ 613726 w 1187692"/>
              <a:gd name="connsiteY361" fmla="*/ 359924 h 1628747"/>
              <a:gd name="connsiteX362" fmla="*/ 594270 w 1187692"/>
              <a:gd name="connsiteY362" fmla="*/ 340468 h 1628747"/>
              <a:gd name="connsiteX363" fmla="*/ 535904 w 1187692"/>
              <a:gd name="connsiteY363" fmla="*/ 282102 h 1628747"/>
              <a:gd name="connsiteX364" fmla="*/ 516449 w 1187692"/>
              <a:gd name="connsiteY364" fmla="*/ 252919 h 1628747"/>
              <a:gd name="connsiteX365" fmla="*/ 458083 w 1187692"/>
              <a:gd name="connsiteY365" fmla="*/ 223736 h 1628747"/>
              <a:gd name="connsiteX366" fmla="*/ 428900 w 1187692"/>
              <a:gd name="connsiteY366" fmla="*/ 194553 h 1628747"/>
              <a:gd name="connsiteX367" fmla="*/ 389990 w 1187692"/>
              <a:gd name="connsiteY367" fmla="*/ 175098 h 1628747"/>
              <a:gd name="connsiteX368" fmla="*/ 321896 w 1187692"/>
              <a:gd name="connsiteY368" fmla="*/ 155643 h 1628747"/>
              <a:gd name="connsiteX369" fmla="*/ 302441 w 1187692"/>
              <a:gd name="connsiteY369" fmla="*/ 136187 h 1628747"/>
              <a:gd name="connsiteX370" fmla="*/ 205164 w 1187692"/>
              <a:gd name="connsiteY370" fmla="*/ 155643 h 1628747"/>
              <a:gd name="connsiteX371" fmla="*/ 321896 w 1187692"/>
              <a:gd name="connsiteY371" fmla="*/ 165370 h 1628747"/>
              <a:gd name="connsiteX372" fmla="*/ 380262 w 1187692"/>
              <a:gd name="connsiteY372" fmla="*/ 175098 h 1628747"/>
              <a:gd name="connsiteX373" fmla="*/ 409445 w 1187692"/>
              <a:gd name="connsiteY373" fmla="*/ 204281 h 1628747"/>
              <a:gd name="connsiteX374" fmla="*/ 438628 w 1187692"/>
              <a:gd name="connsiteY374" fmla="*/ 214009 h 1628747"/>
              <a:gd name="connsiteX375" fmla="*/ 477539 w 1187692"/>
              <a:gd name="connsiteY375" fmla="*/ 233464 h 1628747"/>
              <a:gd name="connsiteX376" fmla="*/ 516449 w 1187692"/>
              <a:gd name="connsiteY376" fmla="*/ 262647 h 1628747"/>
              <a:gd name="connsiteX377" fmla="*/ 545632 w 1187692"/>
              <a:gd name="connsiteY377" fmla="*/ 282102 h 1628747"/>
              <a:gd name="connsiteX378" fmla="*/ 526177 w 1187692"/>
              <a:gd name="connsiteY378" fmla="*/ 252919 h 1628747"/>
              <a:gd name="connsiteX379" fmla="*/ 438628 w 1187692"/>
              <a:gd name="connsiteY379" fmla="*/ 204281 h 1628747"/>
              <a:gd name="connsiteX380" fmla="*/ 409445 w 1187692"/>
              <a:gd name="connsiteY380" fmla="*/ 165370 h 1628747"/>
              <a:gd name="connsiteX381" fmla="*/ 380262 w 1187692"/>
              <a:gd name="connsiteY381" fmla="*/ 155643 h 1628747"/>
              <a:gd name="connsiteX382" fmla="*/ 137070 w 1187692"/>
              <a:gd name="connsiteY382" fmla="*/ 145915 h 1628747"/>
              <a:gd name="connsiteX383" fmla="*/ 341351 w 1187692"/>
              <a:gd name="connsiteY383" fmla="*/ 155643 h 1628747"/>
              <a:gd name="connsiteX384" fmla="*/ 477539 w 1187692"/>
              <a:gd name="connsiteY384" fmla="*/ 184826 h 1628747"/>
              <a:gd name="connsiteX385" fmla="*/ 516449 w 1187692"/>
              <a:gd name="connsiteY385" fmla="*/ 194553 h 1628747"/>
              <a:gd name="connsiteX386" fmla="*/ 555360 w 1187692"/>
              <a:gd name="connsiteY386" fmla="*/ 214009 h 1628747"/>
              <a:gd name="connsiteX387" fmla="*/ 642909 w 1187692"/>
              <a:gd name="connsiteY387" fmla="*/ 272375 h 1628747"/>
              <a:gd name="connsiteX388" fmla="*/ 662364 w 1187692"/>
              <a:gd name="connsiteY388" fmla="*/ 311285 h 1628747"/>
              <a:gd name="connsiteX389" fmla="*/ 681819 w 1187692"/>
              <a:gd name="connsiteY389" fmla="*/ 369651 h 1628747"/>
              <a:gd name="connsiteX390" fmla="*/ 711002 w 1187692"/>
              <a:gd name="connsiteY390" fmla="*/ 389107 h 1628747"/>
              <a:gd name="connsiteX391" fmla="*/ 720730 w 1187692"/>
              <a:gd name="connsiteY391" fmla="*/ 418290 h 1628747"/>
              <a:gd name="connsiteX392" fmla="*/ 730458 w 1187692"/>
              <a:gd name="connsiteY392" fmla="*/ 466928 h 1628747"/>
              <a:gd name="connsiteX393" fmla="*/ 769368 w 1187692"/>
              <a:gd name="connsiteY393" fmla="*/ 535021 h 1628747"/>
              <a:gd name="connsiteX394" fmla="*/ 788824 w 1187692"/>
              <a:gd name="connsiteY394" fmla="*/ 622570 h 1628747"/>
              <a:gd name="connsiteX395" fmla="*/ 759641 w 1187692"/>
              <a:gd name="connsiteY395" fmla="*/ 1089498 h 1628747"/>
              <a:gd name="connsiteX396" fmla="*/ 740185 w 1187692"/>
              <a:gd name="connsiteY396" fmla="*/ 1128409 h 1628747"/>
              <a:gd name="connsiteX397" fmla="*/ 681819 w 1187692"/>
              <a:gd name="connsiteY397" fmla="*/ 1186775 h 1628747"/>
              <a:gd name="connsiteX398" fmla="*/ 613726 w 1187692"/>
              <a:gd name="connsiteY398" fmla="*/ 1235413 h 1628747"/>
              <a:gd name="connsiteX399" fmla="*/ 603998 w 1187692"/>
              <a:gd name="connsiteY399" fmla="*/ 1264596 h 1628747"/>
              <a:gd name="connsiteX400" fmla="*/ 574815 w 1187692"/>
              <a:gd name="connsiteY400" fmla="*/ 1284051 h 1628747"/>
              <a:gd name="connsiteX401" fmla="*/ 273258 w 1187692"/>
              <a:gd name="connsiteY401" fmla="*/ 1293779 h 1628747"/>
              <a:gd name="connsiteX402" fmla="*/ 389990 w 1187692"/>
              <a:gd name="connsiteY402" fmla="*/ 1245141 h 1628747"/>
              <a:gd name="connsiteX403" fmla="*/ 477539 w 1187692"/>
              <a:gd name="connsiteY403" fmla="*/ 1167319 h 1628747"/>
              <a:gd name="connsiteX404" fmla="*/ 535904 w 1187692"/>
              <a:gd name="connsiteY404" fmla="*/ 1031132 h 1628747"/>
              <a:gd name="connsiteX405" fmla="*/ 555360 w 1187692"/>
              <a:gd name="connsiteY405" fmla="*/ 963039 h 1628747"/>
              <a:gd name="connsiteX406" fmla="*/ 603998 w 1187692"/>
              <a:gd name="connsiteY406" fmla="*/ 904673 h 1628747"/>
              <a:gd name="connsiteX407" fmla="*/ 623453 w 1187692"/>
              <a:gd name="connsiteY407" fmla="*/ 865762 h 1628747"/>
              <a:gd name="connsiteX408" fmla="*/ 633181 w 1187692"/>
              <a:gd name="connsiteY408" fmla="*/ 836579 h 1628747"/>
              <a:gd name="connsiteX409" fmla="*/ 662364 w 1187692"/>
              <a:gd name="connsiteY409" fmla="*/ 826851 h 1628747"/>
              <a:gd name="connsiteX410" fmla="*/ 691547 w 1187692"/>
              <a:gd name="connsiteY410" fmla="*/ 778213 h 1628747"/>
              <a:gd name="connsiteX411" fmla="*/ 613726 w 1187692"/>
              <a:gd name="connsiteY411" fmla="*/ 953311 h 1628747"/>
              <a:gd name="connsiteX412" fmla="*/ 535904 w 1187692"/>
              <a:gd name="connsiteY412" fmla="*/ 1196502 h 1628747"/>
              <a:gd name="connsiteX413" fmla="*/ 565087 w 1187692"/>
              <a:gd name="connsiteY413" fmla="*/ 1274324 h 1628747"/>
              <a:gd name="connsiteX414" fmla="*/ 613726 w 1187692"/>
              <a:gd name="connsiteY414" fmla="*/ 1225685 h 1628747"/>
              <a:gd name="connsiteX415" fmla="*/ 672092 w 1187692"/>
              <a:gd name="connsiteY415" fmla="*/ 1128409 h 1628747"/>
              <a:gd name="connsiteX416" fmla="*/ 691547 w 1187692"/>
              <a:gd name="connsiteY416" fmla="*/ 1099226 h 1628747"/>
              <a:gd name="connsiteX417" fmla="*/ 720730 w 1187692"/>
              <a:gd name="connsiteY417" fmla="*/ 1011677 h 1628747"/>
              <a:gd name="connsiteX418" fmla="*/ 769368 w 1187692"/>
              <a:gd name="connsiteY418" fmla="*/ 933856 h 1628747"/>
              <a:gd name="connsiteX419" fmla="*/ 730458 w 1187692"/>
              <a:gd name="connsiteY419" fmla="*/ 1060315 h 1628747"/>
              <a:gd name="connsiteX420" fmla="*/ 681819 w 1187692"/>
              <a:gd name="connsiteY420" fmla="*/ 1196502 h 1628747"/>
              <a:gd name="connsiteX421" fmla="*/ 662364 w 1187692"/>
              <a:gd name="connsiteY421" fmla="*/ 778213 h 1628747"/>
              <a:gd name="connsiteX422" fmla="*/ 623453 w 1187692"/>
              <a:gd name="connsiteY422" fmla="*/ 856034 h 1628747"/>
              <a:gd name="connsiteX423" fmla="*/ 594270 w 1187692"/>
              <a:gd name="connsiteY423" fmla="*/ 1031132 h 1628747"/>
              <a:gd name="connsiteX424" fmla="*/ 574815 w 1187692"/>
              <a:gd name="connsiteY424" fmla="*/ 1089498 h 1628747"/>
              <a:gd name="connsiteX425" fmla="*/ 584543 w 1187692"/>
              <a:gd name="connsiteY425" fmla="*/ 1186775 h 1628747"/>
              <a:gd name="connsiteX426" fmla="*/ 662364 w 1187692"/>
              <a:gd name="connsiteY426" fmla="*/ 953311 h 1628747"/>
              <a:gd name="connsiteX427" fmla="*/ 701275 w 1187692"/>
              <a:gd name="connsiteY427" fmla="*/ 856034 h 1628747"/>
              <a:gd name="connsiteX428" fmla="*/ 633181 w 1187692"/>
              <a:gd name="connsiteY428" fmla="*/ 1128409 h 1628747"/>
              <a:gd name="connsiteX429" fmla="*/ 565087 w 1187692"/>
              <a:gd name="connsiteY429" fmla="*/ 1459149 h 1628747"/>
              <a:gd name="connsiteX430" fmla="*/ 623453 w 1187692"/>
              <a:gd name="connsiteY430" fmla="*/ 1361873 h 1628747"/>
              <a:gd name="connsiteX431" fmla="*/ 672092 w 1187692"/>
              <a:gd name="connsiteY431" fmla="*/ 1254868 h 1628747"/>
              <a:gd name="connsiteX432" fmla="*/ 681819 w 1187692"/>
              <a:gd name="connsiteY432" fmla="*/ 1225685 h 1628747"/>
              <a:gd name="connsiteX433" fmla="*/ 711002 w 1187692"/>
              <a:gd name="connsiteY433" fmla="*/ 1157592 h 1628747"/>
              <a:gd name="connsiteX434" fmla="*/ 720730 w 1187692"/>
              <a:gd name="connsiteY434" fmla="*/ 1108953 h 1628747"/>
              <a:gd name="connsiteX435" fmla="*/ 749913 w 1187692"/>
              <a:gd name="connsiteY435" fmla="*/ 1040860 h 1628747"/>
              <a:gd name="connsiteX436" fmla="*/ 788824 w 1187692"/>
              <a:gd name="connsiteY436" fmla="*/ 914400 h 1628747"/>
              <a:gd name="connsiteX437" fmla="*/ 808279 w 1187692"/>
              <a:gd name="connsiteY437" fmla="*/ 846307 h 1628747"/>
              <a:gd name="connsiteX438" fmla="*/ 759641 w 1187692"/>
              <a:gd name="connsiteY438" fmla="*/ 1040860 h 1628747"/>
              <a:gd name="connsiteX439" fmla="*/ 720730 w 1187692"/>
              <a:gd name="connsiteY439" fmla="*/ 1099226 h 1628747"/>
              <a:gd name="connsiteX440" fmla="*/ 711002 w 1187692"/>
              <a:gd name="connsiteY440" fmla="*/ 1147864 h 1628747"/>
              <a:gd name="connsiteX441" fmla="*/ 720730 w 1187692"/>
              <a:gd name="connsiteY441" fmla="*/ 1118681 h 1628747"/>
              <a:gd name="connsiteX442" fmla="*/ 730458 w 1187692"/>
              <a:gd name="connsiteY442" fmla="*/ 1050587 h 1628747"/>
              <a:gd name="connsiteX443" fmla="*/ 681819 w 1187692"/>
              <a:gd name="connsiteY443" fmla="*/ 1128409 h 1628747"/>
              <a:gd name="connsiteX444" fmla="*/ 555360 w 1187692"/>
              <a:gd name="connsiteY444" fmla="*/ 1575881 h 1628747"/>
              <a:gd name="connsiteX445" fmla="*/ 603998 w 1187692"/>
              <a:gd name="connsiteY445" fmla="*/ 1352145 h 1628747"/>
              <a:gd name="connsiteX446" fmla="*/ 623453 w 1187692"/>
              <a:gd name="connsiteY446" fmla="*/ 1215958 h 1628747"/>
              <a:gd name="connsiteX447" fmla="*/ 642909 w 1187692"/>
              <a:gd name="connsiteY447" fmla="*/ 1099226 h 1628747"/>
              <a:gd name="connsiteX448" fmla="*/ 516449 w 1187692"/>
              <a:gd name="connsiteY448" fmla="*/ 1225685 h 1628747"/>
              <a:gd name="connsiteX449" fmla="*/ 458083 w 1187692"/>
              <a:gd name="connsiteY449" fmla="*/ 1293779 h 1628747"/>
              <a:gd name="connsiteX450" fmla="*/ 438628 w 1187692"/>
              <a:gd name="connsiteY450" fmla="*/ 1352145 h 1628747"/>
              <a:gd name="connsiteX451" fmla="*/ 428900 w 1187692"/>
              <a:gd name="connsiteY451" fmla="*/ 1400783 h 1628747"/>
              <a:gd name="connsiteX452" fmla="*/ 458083 w 1187692"/>
              <a:gd name="connsiteY452" fmla="*/ 1313234 h 1628747"/>
              <a:gd name="connsiteX453" fmla="*/ 545632 w 1187692"/>
              <a:gd name="connsiteY453" fmla="*/ 1138136 h 1628747"/>
              <a:gd name="connsiteX454" fmla="*/ 603998 w 1187692"/>
              <a:gd name="connsiteY454" fmla="*/ 1040860 h 1628747"/>
              <a:gd name="connsiteX455" fmla="*/ 613726 w 1187692"/>
              <a:gd name="connsiteY455" fmla="*/ 1089498 h 1628747"/>
              <a:gd name="connsiteX456" fmla="*/ 633181 w 1187692"/>
              <a:gd name="connsiteY456" fmla="*/ 1264596 h 1628747"/>
              <a:gd name="connsiteX457" fmla="*/ 681819 w 1187692"/>
              <a:gd name="connsiteY457" fmla="*/ 1235413 h 1628747"/>
              <a:gd name="connsiteX458" fmla="*/ 769368 w 1187692"/>
              <a:gd name="connsiteY458" fmla="*/ 1108953 h 1628747"/>
              <a:gd name="connsiteX459" fmla="*/ 798551 w 1187692"/>
              <a:gd name="connsiteY459" fmla="*/ 1118681 h 1628747"/>
              <a:gd name="connsiteX460" fmla="*/ 788824 w 1187692"/>
              <a:gd name="connsiteY460" fmla="*/ 1196502 h 1628747"/>
              <a:gd name="connsiteX461" fmla="*/ 837462 w 1187692"/>
              <a:gd name="connsiteY461" fmla="*/ 1070043 h 1628747"/>
              <a:gd name="connsiteX462" fmla="*/ 818007 w 1187692"/>
              <a:gd name="connsiteY462" fmla="*/ 1196502 h 1628747"/>
              <a:gd name="connsiteX463" fmla="*/ 769368 w 1187692"/>
              <a:gd name="connsiteY463" fmla="*/ 1322962 h 1628747"/>
              <a:gd name="connsiteX464" fmla="*/ 759641 w 1187692"/>
              <a:gd name="connsiteY464" fmla="*/ 1352145 h 1628747"/>
              <a:gd name="connsiteX465" fmla="*/ 730458 w 1187692"/>
              <a:gd name="connsiteY465" fmla="*/ 1400783 h 1628747"/>
              <a:gd name="connsiteX466" fmla="*/ 740185 w 1187692"/>
              <a:gd name="connsiteY466" fmla="*/ 1050587 h 1628747"/>
              <a:gd name="connsiteX467" fmla="*/ 711002 w 1187692"/>
              <a:gd name="connsiteY467" fmla="*/ 1118681 h 1628747"/>
              <a:gd name="connsiteX468" fmla="*/ 701275 w 1187692"/>
              <a:gd name="connsiteY468" fmla="*/ 1157592 h 1628747"/>
              <a:gd name="connsiteX469" fmla="*/ 672092 w 1187692"/>
              <a:gd name="connsiteY469" fmla="*/ 1206230 h 1628747"/>
              <a:gd name="connsiteX470" fmla="*/ 652636 w 1187692"/>
              <a:gd name="connsiteY470" fmla="*/ 1254868 h 1628747"/>
              <a:gd name="connsiteX471" fmla="*/ 681819 w 1187692"/>
              <a:gd name="connsiteY471" fmla="*/ 992221 h 1628747"/>
              <a:gd name="connsiteX472" fmla="*/ 701275 w 1187692"/>
              <a:gd name="connsiteY472" fmla="*/ 914400 h 1628747"/>
              <a:gd name="connsiteX473" fmla="*/ 711002 w 1187692"/>
              <a:gd name="connsiteY473" fmla="*/ 749030 h 1628747"/>
              <a:gd name="connsiteX474" fmla="*/ 769368 w 1187692"/>
              <a:gd name="connsiteY474" fmla="*/ 603115 h 1628747"/>
              <a:gd name="connsiteX475" fmla="*/ 730458 w 1187692"/>
              <a:gd name="connsiteY475" fmla="*/ 904673 h 1628747"/>
              <a:gd name="connsiteX476" fmla="*/ 691547 w 1187692"/>
              <a:gd name="connsiteY476" fmla="*/ 1089498 h 1628747"/>
              <a:gd name="connsiteX477" fmla="*/ 701275 w 1187692"/>
              <a:gd name="connsiteY477" fmla="*/ 894945 h 1628747"/>
              <a:gd name="connsiteX478" fmla="*/ 711002 w 1187692"/>
              <a:gd name="connsiteY478" fmla="*/ 797668 h 1628747"/>
              <a:gd name="connsiteX479" fmla="*/ 749913 w 1187692"/>
              <a:gd name="connsiteY479" fmla="*/ 729575 h 1628747"/>
              <a:gd name="connsiteX480" fmla="*/ 720730 w 1187692"/>
              <a:gd name="connsiteY480" fmla="*/ 865762 h 1628747"/>
              <a:gd name="connsiteX481" fmla="*/ 672092 w 1187692"/>
              <a:gd name="connsiteY481" fmla="*/ 992221 h 1628747"/>
              <a:gd name="connsiteX482" fmla="*/ 662364 w 1187692"/>
              <a:gd name="connsiteY482" fmla="*/ 1060315 h 1628747"/>
              <a:gd name="connsiteX483" fmla="*/ 681819 w 1187692"/>
              <a:gd name="connsiteY483" fmla="*/ 953311 h 1628747"/>
              <a:gd name="connsiteX484" fmla="*/ 691547 w 1187692"/>
              <a:gd name="connsiteY484" fmla="*/ 826851 h 1628747"/>
              <a:gd name="connsiteX485" fmla="*/ 672092 w 1187692"/>
              <a:gd name="connsiteY485" fmla="*/ 885217 h 1628747"/>
              <a:gd name="connsiteX486" fmla="*/ 584543 w 1187692"/>
              <a:gd name="connsiteY486" fmla="*/ 1040860 h 1628747"/>
              <a:gd name="connsiteX487" fmla="*/ 545632 w 1187692"/>
              <a:gd name="connsiteY487" fmla="*/ 1108953 h 1628747"/>
              <a:gd name="connsiteX488" fmla="*/ 506721 w 1187692"/>
              <a:gd name="connsiteY488" fmla="*/ 1225685 h 1628747"/>
              <a:gd name="connsiteX489" fmla="*/ 487266 w 1187692"/>
              <a:gd name="connsiteY489" fmla="*/ 1245141 h 1628747"/>
              <a:gd name="connsiteX490" fmla="*/ 526177 w 1187692"/>
              <a:gd name="connsiteY490" fmla="*/ 1070043 h 1628747"/>
              <a:gd name="connsiteX491" fmla="*/ 565087 w 1187692"/>
              <a:gd name="connsiteY491" fmla="*/ 933856 h 1628747"/>
              <a:gd name="connsiteX492" fmla="*/ 467811 w 1187692"/>
              <a:gd name="connsiteY492" fmla="*/ 1254868 h 1628747"/>
              <a:gd name="connsiteX493" fmla="*/ 458083 w 1187692"/>
              <a:gd name="connsiteY493" fmla="*/ 1322962 h 1628747"/>
              <a:gd name="connsiteX494" fmla="*/ 409445 w 1187692"/>
              <a:gd name="connsiteY494" fmla="*/ 1391056 h 1628747"/>
              <a:gd name="connsiteX495" fmla="*/ 428900 w 1187692"/>
              <a:gd name="connsiteY495" fmla="*/ 1303507 h 1628747"/>
              <a:gd name="connsiteX496" fmla="*/ 467811 w 1187692"/>
              <a:gd name="connsiteY496" fmla="*/ 1177047 h 1628747"/>
              <a:gd name="connsiteX497" fmla="*/ 535904 w 1187692"/>
              <a:gd name="connsiteY497" fmla="*/ 1001949 h 1628747"/>
              <a:gd name="connsiteX498" fmla="*/ 565087 w 1187692"/>
              <a:gd name="connsiteY498" fmla="*/ 1001949 h 1628747"/>
              <a:gd name="connsiteX499" fmla="*/ 555360 w 1187692"/>
              <a:gd name="connsiteY499" fmla="*/ 1040860 h 1628747"/>
              <a:gd name="connsiteX500" fmla="*/ 535904 w 1187692"/>
              <a:gd name="connsiteY500" fmla="*/ 1186775 h 1628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</a:cxnLst>
            <a:rect l="l" t="t" r="r" b="b"/>
            <a:pathLst>
              <a:path w="1187692" h="1628747">
                <a:moveTo>
                  <a:pt x="166253" y="126460"/>
                </a:moveTo>
                <a:cubicBezTo>
                  <a:pt x="175981" y="100520"/>
                  <a:pt x="185968" y="74675"/>
                  <a:pt x="195436" y="48639"/>
                </a:cubicBezTo>
                <a:cubicBezTo>
                  <a:pt x="198940" y="39002"/>
                  <a:pt x="198758" y="27463"/>
                  <a:pt x="205164" y="19456"/>
                </a:cubicBezTo>
                <a:cubicBezTo>
                  <a:pt x="212467" y="10327"/>
                  <a:pt x="224619" y="6485"/>
                  <a:pt x="234347" y="0"/>
                </a:cubicBezTo>
                <a:cubicBezTo>
                  <a:pt x="253802" y="9728"/>
                  <a:pt x="272836" y="20349"/>
                  <a:pt x="292713" y="29183"/>
                </a:cubicBezTo>
                <a:cubicBezTo>
                  <a:pt x="302083" y="33348"/>
                  <a:pt x="314645" y="31660"/>
                  <a:pt x="321896" y="38911"/>
                </a:cubicBezTo>
                <a:cubicBezTo>
                  <a:pt x="332150" y="49165"/>
                  <a:pt x="332448" y="66375"/>
                  <a:pt x="341351" y="77821"/>
                </a:cubicBezTo>
                <a:cubicBezTo>
                  <a:pt x="355428" y="95920"/>
                  <a:pt x="373777" y="110247"/>
                  <a:pt x="389990" y="126460"/>
                </a:cubicBezTo>
                <a:lnTo>
                  <a:pt x="419173" y="155643"/>
                </a:lnTo>
                <a:cubicBezTo>
                  <a:pt x="428901" y="165371"/>
                  <a:pt x="440725" y="173379"/>
                  <a:pt x="448356" y="184826"/>
                </a:cubicBezTo>
                <a:cubicBezTo>
                  <a:pt x="454841" y="194554"/>
                  <a:pt x="462583" y="203552"/>
                  <a:pt x="467811" y="214009"/>
                </a:cubicBezTo>
                <a:cubicBezTo>
                  <a:pt x="508085" y="294557"/>
                  <a:pt x="441239" y="188741"/>
                  <a:pt x="496994" y="272375"/>
                </a:cubicBezTo>
                <a:cubicBezTo>
                  <a:pt x="493751" y="291830"/>
                  <a:pt x="505222" y="322579"/>
                  <a:pt x="487266" y="330741"/>
                </a:cubicBezTo>
                <a:cubicBezTo>
                  <a:pt x="347550" y="394248"/>
                  <a:pt x="383694" y="244912"/>
                  <a:pt x="399717" y="184826"/>
                </a:cubicBezTo>
                <a:cubicBezTo>
                  <a:pt x="402359" y="174918"/>
                  <a:pt x="419172" y="178341"/>
                  <a:pt x="428900" y="175098"/>
                </a:cubicBezTo>
                <a:cubicBezTo>
                  <a:pt x="451598" y="178341"/>
                  <a:pt x="476486" y="174572"/>
                  <a:pt x="496994" y="184826"/>
                </a:cubicBezTo>
                <a:cubicBezTo>
                  <a:pt x="511495" y="192076"/>
                  <a:pt x="515626" y="211427"/>
                  <a:pt x="526177" y="223736"/>
                </a:cubicBezTo>
                <a:cubicBezTo>
                  <a:pt x="535130" y="234181"/>
                  <a:pt x="546407" y="242474"/>
                  <a:pt x="555360" y="252919"/>
                </a:cubicBezTo>
                <a:cubicBezTo>
                  <a:pt x="603624" y="309227"/>
                  <a:pt x="562352" y="277036"/>
                  <a:pt x="613726" y="311285"/>
                </a:cubicBezTo>
                <a:cubicBezTo>
                  <a:pt x="616968" y="324255"/>
                  <a:pt x="619611" y="337390"/>
                  <a:pt x="623453" y="350196"/>
                </a:cubicBezTo>
                <a:cubicBezTo>
                  <a:pt x="629346" y="369839"/>
                  <a:pt x="642909" y="408562"/>
                  <a:pt x="642909" y="408562"/>
                </a:cubicBezTo>
                <a:cubicBezTo>
                  <a:pt x="633181" y="415047"/>
                  <a:pt x="625327" y="426567"/>
                  <a:pt x="613726" y="428017"/>
                </a:cubicBezTo>
                <a:cubicBezTo>
                  <a:pt x="569545" y="433540"/>
                  <a:pt x="561845" y="415048"/>
                  <a:pt x="535904" y="389107"/>
                </a:cubicBezTo>
                <a:cubicBezTo>
                  <a:pt x="540651" y="360628"/>
                  <a:pt x="538783" y="322601"/>
                  <a:pt x="565087" y="301558"/>
                </a:cubicBezTo>
                <a:cubicBezTo>
                  <a:pt x="573094" y="295152"/>
                  <a:pt x="584542" y="295073"/>
                  <a:pt x="594270" y="291830"/>
                </a:cubicBezTo>
                <a:cubicBezTo>
                  <a:pt x="620211" y="295073"/>
                  <a:pt x="646871" y="294679"/>
                  <a:pt x="672092" y="301558"/>
                </a:cubicBezTo>
                <a:cubicBezTo>
                  <a:pt x="707502" y="311215"/>
                  <a:pt x="709333" y="339258"/>
                  <a:pt x="720730" y="369651"/>
                </a:cubicBezTo>
                <a:cubicBezTo>
                  <a:pt x="724330" y="379252"/>
                  <a:pt x="726419" y="389409"/>
                  <a:pt x="730458" y="398834"/>
                </a:cubicBezTo>
                <a:cubicBezTo>
                  <a:pt x="736170" y="412163"/>
                  <a:pt x="743428" y="424775"/>
                  <a:pt x="749913" y="437745"/>
                </a:cubicBezTo>
                <a:cubicBezTo>
                  <a:pt x="753156" y="457200"/>
                  <a:pt x="756113" y="476705"/>
                  <a:pt x="759641" y="496111"/>
                </a:cubicBezTo>
                <a:cubicBezTo>
                  <a:pt x="762599" y="512378"/>
                  <a:pt x="769368" y="528215"/>
                  <a:pt x="769368" y="544749"/>
                </a:cubicBezTo>
                <a:cubicBezTo>
                  <a:pt x="769368" y="590260"/>
                  <a:pt x="762883" y="635540"/>
                  <a:pt x="759641" y="680936"/>
                </a:cubicBezTo>
                <a:cubicBezTo>
                  <a:pt x="740186" y="677694"/>
                  <a:pt x="718400" y="680995"/>
                  <a:pt x="701275" y="671209"/>
                </a:cubicBezTo>
                <a:cubicBezTo>
                  <a:pt x="692372" y="666122"/>
                  <a:pt x="694364" y="651885"/>
                  <a:pt x="691547" y="642026"/>
                </a:cubicBezTo>
                <a:cubicBezTo>
                  <a:pt x="687874" y="629171"/>
                  <a:pt x="689235" y="614239"/>
                  <a:pt x="681819" y="603115"/>
                </a:cubicBezTo>
                <a:cubicBezTo>
                  <a:pt x="675334" y="593387"/>
                  <a:pt x="662364" y="590145"/>
                  <a:pt x="652636" y="583660"/>
                </a:cubicBezTo>
                <a:cubicBezTo>
                  <a:pt x="659121" y="547992"/>
                  <a:pt x="642773" y="497979"/>
                  <a:pt x="672092" y="476656"/>
                </a:cubicBezTo>
                <a:cubicBezTo>
                  <a:pt x="756070" y="415581"/>
                  <a:pt x="765263" y="541150"/>
                  <a:pt x="779096" y="564204"/>
                </a:cubicBezTo>
                <a:cubicBezTo>
                  <a:pt x="788533" y="579933"/>
                  <a:pt x="805037" y="590145"/>
                  <a:pt x="818007" y="603115"/>
                </a:cubicBezTo>
                <a:cubicBezTo>
                  <a:pt x="814764" y="667966"/>
                  <a:pt x="826726" y="735411"/>
                  <a:pt x="808279" y="797668"/>
                </a:cubicBezTo>
                <a:cubicBezTo>
                  <a:pt x="799160" y="828445"/>
                  <a:pt x="765865" y="846502"/>
                  <a:pt x="740185" y="865762"/>
                </a:cubicBezTo>
                <a:cubicBezTo>
                  <a:pt x="714245" y="885217"/>
                  <a:pt x="694348" y="918797"/>
                  <a:pt x="662364" y="924128"/>
                </a:cubicBezTo>
                <a:cubicBezTo>
                  <a:pt x="593884" y="935542"/>
                  <a:pt x="622710" y="927619"/>
                  <a:pt x="574815" y="943583"/>
                </a:cubicBezTo>
                <a:cubicBezTo>
                  <a:pt x="565087" y="940341"/>
                  <a:pt x="548875" y="943584"/>
                  <a:pt x="545632" y="933856"/>
                </a:cubicBezTo>
                <a:cubicBezTo>
                  <a:pt x="542732" y="925155"/>
                  <a:pt x="559216" y="921446"/>
                  <a:pt x="565087" y="914400"/>
                </a:cubicBezTo>
                <a:cubicBezTo>
                  <a:pt x="575466" y="901945"/>
                  <a:pt x="582806" y="886954"/>
                  <a:pt x="594270" y="875490"/>
                </a:cubicBezTo>
                <a:cubicBezTo>
                  <a:pt x="602537" y="867223"/>
                  <a:pt x="614324" y="863337"/>
                  <a:pt x="623453" y="856034"/>
                </a:cubicBezTo>
                <a:cubicBezTo>
                  <a:pt x="630615" y="850305"/>
                  <a:pt x="636424" y="843064"/>
                  <a:pt x="642909" y="836579"/>
                </a:cubicBezTo>
                <a:cubicBezTo>
                  <a:pt x="676281" y="843730"/>
                  <a:pt x="769237" y="846175"/>
                  <a:pt x="808279" y="885217"/>
                </a:cubicBezTo>
                <a:cubicBezTo>
                  <a:pt x="816546" y="893484"/>
                  <a:pt x="821249" y="904672"/>
                  <a:pt x="827734" y="914400"/>
                </a:cubicBezTo>
                <a:cubicBezTo>
                  <a:pt x="838804" y="969748"/>
                  <a:pt x="849059" y="996342"/>
                  <a:pt x="827734" y="1060315"/>
                </a:cubicBezTo>
                <a:cubicBezTo>
                  <a:pt x="824037" y="1071406"/>
                  <a:pt x="808279" y="1073285"/>
                  <a:pt x="798551" y="1079770"/>
                </a:cubicBezTo>
                <a:cubicBezTo>
                  <a:pt x="792066" y="1089498"/>
                  <a:pt x="788225" y="1101650"/>
                  <a:pt x="779096" y="1108953"/>
                </a:cubicBezTo>
                <a:cubicBezTo>
                  <a:pt x="747683" y="1134084"/>
                  <a:pt x="729745" y="1106580"/>
                  <a:pt x="701275" y="1089498"/>
                </a:cubicBezTo>
                <a:cubicBezTo>
                  <a:pt x="714245" y="1047345"/>
                  <a:pt x="704620" y="989120"/>
                  <a:pt x="740185" y="963039"/>
                </a:cubicBezTo>
                <a:cubicBezTo>
                  <a:pt x="769420" y="941600"/>
                  <a:pt x="816256" y="963590"/>
                  <a:pt x="847190" y="982494"/>
                </a:cubicBezTo>
                <a:cubicBezTo>
                  <a:pt x="878736" y="1001772"/>
                  <a:pt x="889141" y="1043901"/>
                  <a:pt x="915283" y="1070043"/>
                </a:cubicBezTo>
                <a:lnTo>
                  <a:pt x="944466" y="1099226"/>
                </a:lnTo>
                <a:cubicBezTo>
                  <a:pt x="937981" y="1151107"/>
                  <a:pt x="943961" y="1206139"/>
                  <a:pt x="925011" y="1254868"/>
                </a:cubicBezTo>
                <a:cubicBezTo>
                  <a:pt x="918682" y="1271142"/>
                  <a:pt x="891105" y="1264949"/>
                  <a:pt x="876373" y="1274324"/>
                </a:cubicBezTo>
                <a:cubicBezTo>
                  <a:pt x="855007" y="1287921"/>
                  <a:pt x="840305" y="1310955"/>
                  <a:pt x="818007" y="1322962"/>
                </a:cubicBezTo>
                <a:cubicBezTo>
                  <a:pt x="774684" y="1346289"/>
                  <a:pt x="707445" y="1345027"/>
                  <a:pt x="662364" y="1352145"/>
                </a:cubicBezTo>
                <a:cubicBezTo>
                  <a:pt x="602428" y="1361609"/>
                  <a:pt x="576770" y="1368679"/>
                  <a:pt x="526177" y="1381328"/>
                </a:cubicBezTo>
                <a:cubicBezTo>
                  <a:pt x="500237" y="1378085"/>
                  <a:pt x="455676" y="1396697"/>
                  <a:pt x="448356" y="1371600"/>
                </a:cubicBezTo>
                <a:cubicBezTo>
                  <a:pt x="398051" y="1199128"/>
                  <a:pt x="412721" y="1193223"/>
                  <a:pt x="477539" y="1128409"/>
                </a:cubicBezTo>
                <a:cubicBezTo>
                  <a:pt x="480781" y="1118681"/>
                  <a:pt x="481991" y="1108019"/>
                  <a:pt x="487266" y="1099226"/>
                </a:cubicBezTo>
                <a:cubicBezTo>
                  <a:pt x="512402" y="1057331"/>
                  <a:pt x="545889" y="1084122"/>
                  <a:pt x="594270" y="1089498"/>
                </a:cubicBezTo>
                <a:cubicBezTo>
                  <a:pt x="600755" y="1099226"/>
                  <a:pt x="608497" y="1108224"/>
                  <a:pt x="613726" y="1118681"/>
                </a:cubicBezTo>
                <a:cubicBezTo>
                  <a:pt x="618312" y="1127852"/>
                  <a:pt x="617301" y="1139661"/>
                  <a:pt x="623453" y="1147864"/>
                </a:cubicBezTo>
                <a:cubicBezTo>
                  <a:pt x="637210" y="1166207"/>
                  <a:pt x="672092" y="1196502"/>
                  <a:pt x="672092" y="1196502"/>
                </a:cubicBezTo>
                <a:cubicBezTo>
                  <a:pt x="675334" y="1206230"/>
                  <a:pt x="676732" y="1216782"/>
                  <a:pt x="681819" y="1225685"/>
                </a:cubicBezTo>
                <a:cubicBezTo>
                  <a:pt x="723680" y="1298943"/>
                  <a:pt x="755257" y="1255159"/>
                  <a:pt x="691547" y="1400783"/>
                </a:cubicBezTo>
                <a:cubicBezTo>
                  <a:pt x="684548" y="1416781"/>
                  <a:pt x="659122" y="1413754"/>
                  <a:pt x="642909" y="1420239"/>
                </a:cubicBezTo>
                <a:cubicBezTo>
                  <a:pt x="621340" y="1417701"/>
                  <a:pt x="491520" y="1437056"/>
                  <a:pt x="458083" y="1381328"/>
                </a:cubicBezTo>
                <a:cubicBezTo>
                  <a:pt x="452807" y="1372535"/>
                  <a:pt x="451598" y="1361873"/>
                  <a:pt x="448356" y="1352145"/>
                </a:cubicBezTo>
                <a:cubicBezTo>
                  <a:pt x="469794" y="1148479"/>
                  <a:pt x="408432" y="1148533"/>
                  <a:pt x="535904" y="1186775"/>
                </a:cubicBezTo>
                <a:cubicBezTo>
                  <a:pt x="545725" y="1189721"/>
                  <a:pt x="555359" y="1193260"/>
                  <a:pt x="565087" y="1196502"/>
                </a:cubicBezTo>
                <a:cubicBezTo>
                  <a:pt x="572764" y="1219531"/>
                  <a:pt x="584543" y="1250846"/>
                  <a:pt x="584543" y="1274324"/>
                </a:cubicBezTo>
                <a:cubicBezTo>
                  <a:pt x="584543" y="1323070"/>
                  <a:pt x="578058" y="1371601"/>
                  <a:pt x="574815" y="1420239"/>
                </a:cubicBezTo>
                <a:cubicBezTo>
                  <a:pt x="545632" y="1416996"/>
                  <a:pt x="512038" y="1426275"/>
                  <a:pt x="487266" y="1410511"/>
                </a:cubicBezTo>
                <a:cubicBezTo>
                  <a:pt x="469964" y="1399501"/>
                  <a:pt x="482312" y="1366646"/>
                  <a:pt x="467811" y="1352145"/>
                </a:cubicBezTo>
                <a:lnTo>
                  <a:pt x="438628" y="1322962"/>
                </a:lnTo>
                <a:cubicBezTo>
                  <a:pt x="436289" y="1315945"/>
                  <a:pt x="411266" y="1258288"/>
                  <a:pt x="438628" y="1254868"/>
                </a:cubicBezTo>
                <a:cubicBezTo>
                  <a:pt x="463132" y="1251805"/>
                  <a:pt x="484023" y="1274323"/>
                  <a:pt x="506721" y="1284051"/>
                </a:cubicBezTo>
                <a:cubicBezTo>
                  <a:pt x="503479" y="1332689"/>
                  <a:pt x="507568" y="1382380"/>
                  <a:pt x="496994" y="1429966"/>
                </a:cubicBezTo>
                <a:cubicBezTo>
                  <a:pt x="494010" y="1443395"/>
                  <a:pt x="481408" y="1457057"/>
                  <a:pt x="467811" y="1459149"/>
                </a:cubicBezTo>
                <a:cubicBezTo>
                  <a:pt x="435603" y="1464104"/>
                  <a:pt x="402960" y="1452664"/>
                  <a:pt x="370534" y="1449421"/>
                </a:cubicBezTo>
                <a:cubicBezTo>
                  <a:pt x="360806" y="1436451"/>
                  <a:pt x="349225" y="1424683"/>
                  <a:pt x="341351" y="1410511"/>
                </a:cubicBezTo>
                <a:cubicBezTo>
                  <a:pt x="318548" y="1369466"/>
                  <a:pt x="312641" y="1341235"/>
                  <a:pt x="331624" y="1293779"/>
                </a:cubicBezTo>
                <a:cubicBezTo>
                  <a:pt x="336733" y="1281006"/>
                  <a:pt x="348502" y="1270748"/>
                  <a:pt x="360807" y="1264596"/>
                </a:cubicBezTo>
                <a:cubicBezTo>
                  <a:pt x="375595" y="1257202"/>
                  <a:pt x="393232" y="1258111"/>
                  <a:pt x="409445" y="1254868"/>
                </a:cubicBezTo>
                <a:cubicBezTo>
                  <a:pt x="419173" y="1261353"/>
                  <a:pt x="436975" y="1262750"/>
                  <a:pt x="438628" y="1274324"/>
                </a:cubicBezTo>
                <a:cubicBezTo>
                  <a:pt x="444150" y="1312977"/>
                  <a:pt x="453291" y="1421546"/>
                  <a:pt x="428900" y="1391056"/>
                </a:cubicBezTo>
                <a:cubicBezTo>
                  <a:pt x="393933" y="1347346"/>
                  <a:pt x="410694" y="1280573"/>
                  <a:pt x="399717" y="1225685"/>
                </a:cubicBezTo>
                <a:cubicBezTo>
                  <a:pt x="397706" y="1215630"/>
                  <a:pt x="393232" y="1206230"/>
                  <a:pt x="389990" y="1196502"/>
                </a:cubicBezTo>
                <a:cubicBezTo>
                  <a:pt x="471817" y="1149744"/>
                  <a:pt x="469172" y="1134356"/>
                  <a:pt x="584543" y="1167319"/>
                </a:cubicBezTo>
                <a:cubicBezTo>
                  <a:pt x="594402" y="1170136"/>
                  <a:pt x="588582" y="1187970"/>
                  <a:pt x="594270" y="1196502"/>
                </a:cubicBezTo>
                <a:cubicBezTo>
                  <a:pt x="601901" y="1207949"/>
                  <a:pt x="613725" y="1215957"/>
                  <a:pt x="623453" y="1225685"/>
                </a:cubicBezTo>
                <a:cubicBezTo>
                  <a:pt x="616968" y="1284051"/>
                  <a:pt x="629003" y="1347647"/>
                  <a:pt x="603998" y="1400783"/>
                </a:cubicBezTo>
                <a:cubicBezTo>
                  <a:pt x="595600" y="1418629"/>
                  <a:pt x="561411" y="1402890"/>
                  <a:pt x="545632" y="1391056"/>
                </a:cubicBezTo>
                <a:cubicBezTo>
                  <a:pt x="531663" y="1380579"/>
                  <a:pt x="533269" y="1358374"/>
                  <a:pt x="526177" y="1342417"/>
                </a:cubicBezTo>
                <a:cubicBezTo>
                  <a:pt x="520288" y="1329166"/>
                  <a:pt x="513206" y="1316477"/>
                  <a:pt x="506721" y="1303507"/>
                </a:cubicBezTo>
                <a:cubicBezTo>
                  <a:pt x="509964" y="1271081"/>
                  <a:pt x="503915" y="1236311"/>
                  <a:pt x="516449" y="1206230"/>
                </a:cubicBezTo>
                <a:cubicBezTo>
                  <a:pt x="522026" y="1192844"/>
                  <a:pt x="540877" y="1187499"/>
                  <a:pt x="555360" y="1186775"/>
                </a:cubicBezTo>
                <a:cubicBezTo>
                  <a:pt x="607277" y="1184179"/>
                  <a:pt x="659121" y="1193260"/>
                  <a:pt x="711002" y="1196502"/>
                </a:cubicBezTo>
                <a:cubicBezTo>
                  <a:pt x="764771" y="1268195"/>
                  <a:pt x="722593" y="1201471"/>
                  <a:pt x="749913" y="1274324"/>
                </a:cubicBezTo>
                <a:cubicBezTo>
                  <a:pt x="788065" y="1376061"/>
                  <a:pt x="754125" y="1252266"/>
                  <a:pt x="779096" y="1352145"/>
                </a:cubicBezTo>
                <a:cubicBezTo>
                  <a:pt x="766925" y="1437343"/>
                  <a:pt x="785710" y="1467632"/>
                  <a:pt x="642909" y="1410511"/>
                </a:cubicBezTo>
                <a:cubicBezTo>
                  <a:pt x="613105" y="1398589"/>
                  <a:pt x="574815" y="1342417"/>
                  <a:pt x="574815" y="1342417"/>
                </a:cubicBezTo>
                <a:cubicBezTo>
                  <a:pt x="571572" y="1329447"/>
                  <a:pt x="571720" y="1315115"/>
                  <a:pt x="565087" y="1303507"/>
                </a:cubicBezTo>
                <a:cubicBezTo>
                  <a:pt x="558262" y="1291563"/>
                  <a:pt x="544711" y="1284892"/>
                  <a:pt x="535904" y="1274324"/>
                </a:cubicBezTo>
                <a:cubicBezTo>
                  <a:pt x="525211" y="1261492"/>
                  <a:pt x="491333" y="1203280"/>
                  <a:pt x="487266" y="1196502"/>
                </a:cubicBezTo>
                <a:cubicBezTo>
                  <a:pt x="496994" y="1193260"/>
                  <a:pt x="507278" y="1191361"/>
                  <a:pt x="516449" y="1186775"/>
                </a:cubicBezTo>
                <a:cubicBezTo>
                  <a:pt x="526906" y="1181546"/>
                  <a:pt x="533975" y="1168216"/>
                  <a:pt x="545632" y="1167319"/>
                </a:cubicBezTo>
                <a:cubicBezTo>
                  <a:pt x="578123" y="1164820"/>
                  <a:pt x="610483" y="1173804"/>
                  <a:pt x="642909" y="1177047"/>
                </a:cubicBezTo>
                <a:cubicBezTo>
                  <a:pt x="652637" y="1180290"/>
                  <a:pt x="664841" y="1179524"/>
                  <a:pt x="672092" y="1186775"/>
                </a:cubicBezTo>
                <a:cubicBezTo>
                  <a:pt x="679342" y="1194026"/>
                  <a:pt x="679332" y="1206010"/>
                  <a:pt x="681819" y="1215958"/>
                </a:cubicBezTo>
                <a:cubicBezTo>
                  <a:pt x="685829" y="1231998"/>
                  <a:pt x="688304" y="1248383"/>
                  <a:pt x="691547" y="1264596"/>
                </a:cubicBezTo>
                <a:cubicBezTo>
                  <a:pt x="688304" y="1313234"/>
                  <a:pt x="693642" y="1363220"/>
                  <a:pt x="681819" y="1410511"/>
                </a:cubicBezTo>
                <a:cubicBezTo>
                  <a:pt x="679332" y="1420459"/>
                  <a:pt x="662877" y="1420751"/>
                  <a:pt x="652636" y="1420239"/>
                </a:cubicBezTo>
                <a:cubicBezTo>
                  <a:pt x="532418" y="1414228"/>
                  <a:pt x="412687" y="1400784"/>
                  <a:pt x="292713" y="1391056"/>
                </a:cubicBezTo>
                <a:cubicBezTo>
                  <a:pt x="282985" y="1374843"/>
                  <a:pt x="262080" y="1361269"/>
                  <a:pt x="263530" y="1342417"/>
                </a:cubicBezTo>
                <a:cubicBezTo>
                  <a:pt x="272371" y="1227491"/>
                  <a:pt x="352639" y="1261010"/>
                  <a:pt x="438628" y="1254868"/>
                </a:cubicBezTo>
                <a:cubicBezTo>
                  <a:pt x="471053" y="1258111"/>
                  <a:pt x="505279" y="1253459"/>
                  <a:pt x="535904" y="1264596"/>
                </a:cubicBezTo>
                <a:cubicBezTo>
                  <a:pt x="545541" y="1268100"/>
                  <a:pt x="545632" y="1283525"/>
                  <a:pt x="545632" y="1293779"/>
                </a:cubicBezTo>
                <a:cubicBezTo>
                  <a:pt x="545632" y="1358455"/>
                  <a:pt x="548682" y="1347886"/>
                  <a:pt x="506721" y="1361873"/>
                </a:cubicBezTo>
                <a:cubicBezTo>
                  <a:pt x="450168" y="1356732"/>
                  <a:pt x="400401" y="1375230"/>
                  <a:pt x="370534" y="1322962"/>
                </a:cubicBezTo>
                <a:cubicBezTo>
                  <a:pt x="363901" y="1311354"/>
                  <a:pt x="364049" y="1297021"/>
                  <a:pt x="360807" y="1284051"/>
                </a:cubicBezTo>
                <a:cubicBezTo>
                  <a:pt x="364049" y="1245140"/>
                  <a:pt x="342925" y="1194928"/>
                  <a:pt x="370534" y="1167319"/>
                </a:cubicBezTo>
                <a:cubicBezTo>
                  <a:pt x="393134" y="1144719"/>
                  <a:pt x="463604" y="1177235"/>
                  <a:pt x="496994" y="1186775"/>
                </a:cubicBezTo>
                <a:cubicBezTo>
                  <a:pt x="509849" y="1190448"/>
                  <a:pt x="522934" y="1193260"/>
                  <a:pt x="535904" y="1196502"/>
                </a:cubicBezTo>
                <a:cubicBezTo>
                  <a:pt x="545632" y="1202987"/>
                  <a:pt x="557784" y="1206829"/>
                  <a:pt x="565087" y="1215958"/>
                </a:cubicBezTo>
                <a:cubicBezTo>
                  <a:pt x="571493" y="1223965"/>
                  <a:pt x="575281" y="1234898"/>
                  <a:pt x="574815" y="1245141"/>
                </a:cubicBezTo>
                <a:cubicBezTo>
                  <a:pt x="566746" y="1422680"/>
                  <a:pt x="587344" y="1381992"/>
                  <a:pt x="535904" y="1459149"/>
                </a:cubicBezTo>
                <a:cubicBezTo>
                  <a:pt x="519691" y="1452664"/>
                  <a:pt x="494583" y="1455548"/>
                  <a:pt x="487266" y="1439694"/>
                </a:cubicBezTo>
                <a:cubicBezTo>
                  <a:pt x="464665" y="1390724"/>
                  <a:pt x="480767" y="1306864"/>
                  <a:pt x="487266" y="1254868"/>
                </a:cubicBezTo>
                <a:cubicBezTo>
                  <a:pt x="513232" y="1280835"/>
                  <a:pt x="532272" y="1289500"/>
                  <a:pt x="496994" y="1342417"/>
                </a:cubicBezTo>
                <a:cubicBezTo>
                  <a:pt x="491306" y="1350949"/>
                  <a:pt x="477539" y="1335932"/>
                  <a:pt x="467811" y="1332690"/>
                </a:cubicBezTo>
                <a:cubicBezTo>
                  <a:pt x="473053" y="1269790"/>
                  <a:pt x="441899" y="1186791"/>
                  <a:pt x="506721" y="1225685"/>
                </a:cubicBezTo>
                <a:cubicBezTo>
                  <a:pt x="514586" y="1230404"/>
                  <a:pt x="519692" y="1238656"/>
                  <a:pt x="526177" y="1245141"/>
                </a:cubicBezTo>
                <a:cubicBezTo>
                  <a:pt x="522934" y="1274324"/>
                  <a:pt x="516449" y="1362053"/>
                  <a:pt x="516449" y="1332690"/>
                </a:cubicBezTo>
                <a:cubicBezTo>
                  <a:pt x="516449" y="1261280"/>
                  <a:pt x="514437" y="1189119"/>
                  <a:pt x="526177" y="1118681"/>
                </a:cubicBezTo>
                <a:cubicBezTo>
                  <a:pt x="528099" y="1107149"/>
                  <a:pt x="545632" y="1105711"/>
                  <a:pt x="555360" y="1099226"/>
                </a:cubicBezTo>
                <a:cubicBezTo>
                  <a:pt x="610467" y="1209441"/>
                  <a:pt x="545925" y="1064424"/>
                  <a:pt x="565087" y="1332690"/>
                </a:cubicBezTo>
                <a:cubicBezTo>
                  <a:pt x="566548" y="1353146"/>
                  <a:pt x="577535" y="1293597"/>
                  <a:pt x="584543" y="1274324"/>
                </a:cubicBezTo>
                <a:cubicBezTo>
                  <a:pt x="590510" y="1257913"/>
                  <a:pt x="596189" y="1241303"/>
                  <a:pt x="603998" y="1225685"/>
                </a:cubicBezTo>
                <a:cubicBezTo>
                  <a:pt x="609226" y="1215228"/>
                  <a:pt x="617652" y="1206653"/>
                  <a:pt x="623453" y="1196502"/>
                </a:cubicBezTo>
                <a:cubicBezTo>
                  <a:pt x="631152" y="1183029"/>
                  <a:pt x="642686" y="1146570"/>
                  <a:pt x="662364" y="1138136"/>
                </a:cubicBezTo>
                <a:cubicBezTo>
                  <a:pt x="677561" y="1131623"/>
                  <a:pt x="694789" y="1131651"/>
                  <a:pt x="711002" y="1128409"/>
                </a:cubicBezTo>
                <a:cubicBezTo>
                  <a:pt x="739993" y="1215379"/>
                  <a:pt x="722025" y="1196292"/>
                  <a:pt x="740185" y="1147864"/>
                </a:cubicBezTo>
                <a:cubicBezTo>
                  <a:pt x="745277" y="1134286"/>
                  <a:pt x="753156" y="1121923"/>
                  <a:pt x="759641" y="1108953"/>
                </a:cubicBezTo>
                <a:cubicBezTo>
                  <a:pt x="766126" y="1115438"/>
                  <a:pt x="779096" y="1119238"/>
                  <a:pt x="779096" y="1128409"/>
                </a:cubicBezTo>
                <a:cubicBezTo>
                  <a:pt x="779096" y="1181266"/>
                  <a:pt x="708117" y="1150231"/>
                  <a:pt x="691547" y="1147864"/>
                </a:cubicBezTo>
                <a:cubicBezTo>
                  <a:pt x="694790" y="1112196"/>
                  <a:pt x="694251" y="1075980"/>
                  <a:pt x="701275" y="1040860"/>
                </a:cubicBezTo>
                <a:cubicBezTo>
                  <a:pt x="706131" y="1016580"/>
                  <a:pt x="736457" y="980980"/>
                  <a:pt x="749913" y="963039"/>
                </a:cubicBezTo>
                <a:cubicBezTo>
                  <a:pt x="762883" y="976009"/>
                  <a:pt x="782655" y="984675"/>
                  <a:pt x="788824" y="1001949"/>
                </a:cubicBezTo>
                <a:cubicBezTo>
                  <a:pt x="809189" y="1058971"/>
                  <a:pt x="792340" y="1186187"/>
                  <a:pt x="788824" y="1235413"/>
                </a:cubicBezTo>
                <a:cubicBezTo>
                  <a:pt x="714245" y="1225685"/>
                  <a:pt x="638944" y="1220433"/>
                  <a:pt x="565087" y="1206230"/>
                </a:cubicBezTo>
                <a:cubicBezTo>
                  <a:pt x="553606" y="1204022"/>
                  <a:pt x="537128" y="1198402"/>
                  <a:pt x="535904" y="1186775"/>
                </a:cubicBezTo>
                <a:cubicBezTo>
                  <a:pt x="530124" y="1131859"/>
                  <a:pt x="526542" y="1073218"/>
                  <a:pt x="545632" y="1021404"/>
                </a:cubicBezTo>
                <a:cubicBezTo>
                  <a:pt x="552722" y="1002161"/>
                  <a:pt x="603998" y="1001949"/>
                  <a:pt x="603998" y="1001949"/>
                </a:cubicBezTo>
                <a:lnTo>
                  <a:pt x="818007" y="1040860"/>
                </a:lnTo>
                <a:cubicBezTo>
                  <a:pt x="828062" y="1042871"/>
                  <a:pt x="838397" y="1045311"/>
                  <a:pt x="847190" y="1050587"/>
                </a:cubicBezTo>
                <a:cubicBezTo>
                  <a:pt x="913954" y="1090646"/>
                  <a:pt x="813158" y="1052215"/>
                  <a:pt x="895828" y="1079770"/>
                </a:cubicBezTo>
                <a:cubicBezTo>
                  <a:pt x="892585" y="1141379"/>
                  <a:pt x="897136" y="1203897"/>
                  <a:pt x="886100" y="1264596"/>
                </a:cubicBezTo>
                <a:cubicBezTo>
                  <a:pt x="883639" y="1278131"/>
                  <a:pt x="868467" y="1286305"/>
                  <a:pt x="856917" y="1293779"/>
                </a:cubicBezTo>
                <a:cubicBezTo>
                  <a:pt x="813020" y="1322183"/>
                  <a:pt x="762558" y="1340229"/>
                  <a:pt x="720730" y="1371600"/>
                </a:cubicBezTo>
                <a:cubicBezTo>
                  <a:pt x="707760" y="1381328"/>
                  <a:pt x="695896" y="1392739"/>
                  <a:pt x="681819" y="1400783"/>
                </a:cubicBezTo>
                <a:cubicBezTo>
                  <a:pt x="672916" y="1405870"/>
                  <a:pt x="662529" y="1407813"/>
                  <a:pt x="652636" y="1410511"/>
                </a:cubicBezTo>
                <a:cubicBezTo>
                  <a:pt x="588115" y="1428108"/>
                  <a:pt x="582892" y="1428350"/>
                  <a:pt x="526177" y="1439694"/>
                </a:cubicBezTo>
                <a:cubicBezTo>
                  <a:pt x="516449" y="1436451"/>
                  <a:pt x="502682" y="1438498"/>
                  <a:pt x="496994" y="1429966"/>
                </a:cubicBezTo>
                <a:cubicBezTo>
                  <a:pt x="468173" y="1386735"/>
                  <a:pt x="469564" y="1349429"/>
                  <a:pt x="458083" y="1303507"/>
                </a:cubicBezTo>
                <a:cubicBezTo>
                  <a:pt x="452358" y="1280606"/>
                  <a:pt x="445113" y="1258111"/>
                  <a:pt x="438628" y="1235413"/>
                </a:cubicBezTo>
                <a:cubicBezTo>
                  <a:pt x="446618" y="1115571"/>
                  <a:pt x="414636" y="1112735"/>
                  <a:pt x="477539" y="1060315"/>
                </a:cubicBezTo>
                <a:cubicBezTo>
                  <a:pt x="486520" y="1052831"/>
                  <a:pt x="496994" y="1047345"/>
                  <a:pt x="506721" y="1040860"/>
                </a:cubicBezTo>
                <a:cubicBezTo>
                  <a:pt x="561845" y="1047345"/>
                  <a:pt x="617202" y="1052082"/>
                  <a:pt x="672092" y="1060315"/>
                </a:cubicBezTo>
                <a:cubicBezTo>
                  <a:pt x="682232" y="1061836"/>
                  <a:pt x="692311" y="1065063"/>
                  <a:pt x="701275" y="1070043"/>
                </a:cubicBezTo>
                <a:cubicBezTo>
                  <a:pt x="721715" y="1081398"/>
                  <a:pt x="740186" y="1095983"/>
                  <a:pt x="759641" y="1108953"/>
                </a:cubicBezTo>
                <a:cubicBezTo>
                  <a:pt x="762883" y="1118681"/>
                  <a:pt x="770154" y="1127912"/>
                  <a:pt x="769368" y="1138136"/>
                </a:cubicBezTo>
                <a:cubicBezTo>
                  <a:pt x="747634" y="1420672"/>
                  <a:pt x="803614" y="1365397"/>
                  <a:pt x="565087" y="1352145"/>
                </a:cubicBezTo>
                <a:cubicBezTo>
                  <a:pt x="541420" y="1304809"/>
                  <a:pt x="539712" y="1303297"/>
                  <a:pt x="516449" y="1245141"/>
                </a:cubicBezTo>
                <a:cubicBezTo>
                  <a:pt x="496312" y="1194798"/>
                  <a:pt x="520062" y="1235969"/>
                  <a:pt x="487266" y="1186775"/>
                </a:cubicBezTo>
                <a:cubicBezTo>
                  <a:pt x="493751" y="1151107"/>
                  <a:pt x="488454" y="1111085"/>
                  <a:pt x="506721" y="1079770"/>
                </a:cubicBezTo>
                <a:cubicBezTo>
                  <a:pt x="515052" y="1065488"/>
                  <a:pt x="539320" y="1074053"/>
                  <a:pt x="555360" y="1070043"/>
                </a:cubicBezTo>
                <a:cubicBezTo>
                  <a:pt x="578261" y="1064318"/>
                  <a:pt x="600755" y="1057072"/>
                  <a:pt x="623453" y="1050587"/>
                </a:cubicBezTo>
                <a:cubicBezTo>
                  <a:pt x="822936" y="1093333"/>
                  <a:pt x="733312" y="1029969"/>
                  <a:pt x="769368" y="1138136"/>
                </a:cubicBezTo>
                <a:cubicBezTo>
                  <a:pt x="773065" y="1149227"/>
                  <a:pt x="782339" y="1157591"/>
                  <a:pt x="788824" y="1167319"/>
                </a:cubicBezTo>
                <a:cubicBezTo>
                  <a:pt x="798552" y="1134894"/>
                  <a:pt x="805854" y="1101640"/>
                  <a:pt x="818007" y="1070043"/>
                </a:cubicBezTo>
                <a:cubicBezTo>
                  <a:pt x="822204" y="1059131"/>
                  <a:pt x="827363" y="1046751"/>
                  <a:pt x="837462" y="1040860"/>
                </a:cubicBezTo>
                <a:cubicBezTo>
                  <a:pt x="934086" y="984496"/>
                  <a:pt x="981971" y="999171"/>
                  <a:pt x="1100109" y="992221"/>
                </a:cubicBezTo>
                <a:cubicBezTo>
                  <a:pt x="1122807" y="995464"/>
                  <a:pt x="1148159" y="990814"/>
                  <a:pt x="1168202" y="1001949"/>
                </a:cubicBezTo>
                <a:cubicBezTo>
                  <a:pt x="1180878" y="1008992"/>
                  <a:pt x="1188262" y="1026371"/>
                  <a:pt x="1187658" y="1040860"/>
                </a:cubicBezTo>
                <a:cubicBezTo>
                  <a:pt x="1184928" y="1106380"/>
                  <a:pt x="1175028" y="1171960"/>
                  <a:pt x="1158475" y="1235413"/>
                </a:cubicBezTo>
                <a:cubicBezTo>
                  <a:pt x="1147636" y="1276961"/>
                  <a:pt x="1056922" y="1280678"/>
                  <a:pt x="1041743" y="1284051"/>
                </a:cubicBezTo>
                <a:cubicBezTo>
                  <a:pt x="1009317" y="1277566"/>
                  <a:pt x="974490" y="1278453"/>
                  <a:pt x="944466" y="1264596"/>
                </a:cubicBezTo>
                <a:cubicBezTo>
                  <a:pt x="913512" y="1250310"/>
                  <a:pt x="914061" y="1212289"/>
                  <a:pt x="905556" y="1186775"/>
                </a:cubicBezTo>
                <a:cubicBezTo>
                  <a:pt x="900034" y="1170209"/>
                  <a:pt x="892585" y="1154349"/>
                  <a:pt x="886100" y="1138136"/>
                </a:cubicBezTo>
                <a:cubicBezTo>
                  <a:pt x="882858" y="1115438"/>
                  <a:pt x="875027" y="1092932"/>
                  <a:pt x="876373" y="1070043"/>
                </a:cubicBezTo>
                <a:cubicBezTo>
                  <a:pt x="881546" y="982107"/>
                  <a:pt x="894630" y="894804"/>
                  <a:pt x="905556" y="807396"/>
                </a:cubicBezTo>
                <a:cubicBezTo>
                  <a:pt x="907798" y="789461"/>
                  <a:pt x="894141" y="958695"/>
                  <a:pt x="886100" y="972766"/>
                </a:cubicBezTo>
                <a:cubicBezTo>
                  <a:pt x="843263" y="1047730"/>
                  <a:pt x="796375" y="1121221"/>
                  <a:pt x="740185" y="1186775"/>
                </a:cubicBezTo>
                <a:cubicBezTo>
                  <a:pt x="720730" y="1209473"/>
                  <a:pt x="705163" y="1236193"/>
                  <a:pt x="681819" y="1254868"/>
                </a:cubicBezTo>
                <a:cubicBezTo>
                  <a:pt x="671379" y="1263220"/>
                  <a:pt x="655879" y="1261353"/>
                  <a:pt x="642909" y="1264596"/>
                </a:cubicBezTo>
                <a:cubicBezTo>
                  <a:pt x="441903" y="1189219"/>
                  <a:pt x="490699" y="1235852"/>
                  <a:pt x="594270" y="797668"/>
                </a:cubicBezTo>
                <a:cubicBezTo>
                  <a:pt x="604818" y="753041"/>
                  <a:pt x="691547" y="700392"/>
                  <a:pt x="691547" y="700392"/>
                </a:cubicBezTo>
                <a:cubicBezTo>
                  <a:pt x="698032" y="710120"/>
                  <a:pt x="709552" y="717974"/>
                  <a:pt x="711002" y="729575"/>
                </a:cubicBezTo>
                <a:cubicBezTo>
                  <a:pt x="729814" y="880071"/>
                  <a:pt x="717868" y="996814"/>
                  <a:pt x="711002" y="1147864"/>
                </a:cubicBezTo>
                <a:cubicBezTo>
                  <a:pt x="694789" y="1138136"/>
                  <a:pt x="663744" y="1137538"/>
                  <a:pt x="662364" y="1118681"/>
                </a:cubicBezTo>
                <a:cubicBezTo>
                  <a:pt x="653360" y="995622"/>
                  <a:pt x="653701" y="869171"/>
                  <a:pt x="681819" y="749030"/>
                </a:cubicBezTo>
                <a:cubicBezTo>
                  <a:pt x="691224" y="708845"/>
                  <a:pt x="728898" y="669575"/>
                  <a:pt x="769368" y="661481"/>
                </a:cubicBezTo>
                <a:lnTo>
                  <a:pt x="818007" y="651753"/>
                </a:lnTo>
                <a:cubicBezTo>
                  <a:pt x="843947" y="654996"/>
                  <a:pt x="890891" y="635809"/>
                  <a:pt x="895828" y="661481"/>
                </a:cubicBezTo>
                <a:cubicBezTo>
                  <a:pt x="922308" y="799180"/>
                  <a:pt x="904196" y="863502"/>
                  <a:pt x="837462" y="943583"/>
                </a:cubicBezTo>
                <a:cubicBezTo>
                  <a:pt x="831591" y="950629"/>
                  <a:pt x="824492" y="956554"/>
                  <a:pt x="818007" y="963039"/>
                </a:cubicBezTo>
                <a:cubicBezTo>
                  <a:pt x="801794" y="956554"/>
                  <a:pt x="780732" y="956841"/>
                  <a:pt x="769368" y="943583"/>
                </a:cubicBezTo>
                <a:cubicBezTo>
                  <a:pt x="758608" y="931030"/>
                  <a:pt x="763359" y="911055"/>
                  <a:pt x="759641" y="894945"/>
                </a:cubicBezTo>
                <a:cubicBezTo>
                  <a:pt x="753629" y="868891"/>
                  <a:pt x="746670" y="843064"/>
                  <a:pt x="740185" y="817124"/>
                </a:cubicBezTo>
                <a:cubicBezTo>
                  <a:pt x="736943" y="752273"/>
                  <a:pt x="749553" y="684631"/>
                  <a:pt x="730458" y="622570"/>
                </a:cubicBezTo>
                <a:cubicBezTo>
                  <a:pt x="723196" y="598967"/>
                  <a:pt x="708537" y="667061"/>
                  <a:pt x="701275" y="690664"/>
                </a:cubicBezTo>
                <a:cubicBezTo>
                  <a:pt x="695475" y="709516"/>
                  <a:pt x="694790" y="729575"/>
                  <a:pt x="691547" y="749030"/>
                </a:cubicBezTo>
                <a:cubicBezTo>
                  <a:pt x="685062" y="739302"/>
                  <a:pt x="672092" y="731538"/>
                  <a:pt x="672092" y="719847"/>
                </a:cubicBezTo>
                <a:cubicBezTo>
                  <a:pt x="672092" y="695806"/>
                  <a:pt x="699375" y="645824"/>
                  <a:pt x="711002" y="622570"/>
                </a:cubicBezTo>
                <a:cubicBezTo>
                  <a:pt x="714245" y="606357"/>
                  <a:pt x="717143" y="590072"/>
                  <a:pt x="720730" y="573932"/>
                </a:cubicBezTo>
                <a:cubicBezTo>
                  <a:pt x="723630" y="560881"/>
                  <a:pt x="717348" y="532399"/>
                  <a:pt x="730458" y="535021"/>
                </a:cubicBezTo>
                <a:cubicBezTo>
                  <a:pt x="750817" y="539093"/>
                  <a:pt x="756398" y="567447"/>
                  <a:pt x="769368" y="583660"/>
                </a:cubicBezTo>
                <a:cubicBezTo>
                  <a:pt x="772611" y="573932"/>
                  <a:pt x="782904" y="563998"/>
                  <a:pt x="779096" y="554477"/>
                </a:cubicBezTo>
                <a:cubicBezTo>
                  <a:pt x="765785" y="521198"/>
                  <a:pt x="739601" y="538458"/>
                  <a:pt x="720730" y="544749"/>
                </a:cubicBezTo>
                <a:cubicBezTo>
                  <a:pt x="717487" y="557719"/>
                  <a:pt x="711002" y="570290"/>
                  <a:pt x="711002" y="583660"/>
                </a:cubicBezTo>
                <a:cubicBezTo>
                  <a:pt x="711002" y="622706"/>
                  <a:pt x="720730" y="739438"/>
                  <a:pt x="720730" y="700392"/>
                </a:cubicBezTo>
                <a:cubicBezTo>
                  <a:pt x="720730" y="596580"/>
                  <a:pt x="714245" y="492869"/>
                  <a:pt x="711002" y="389107"/>
                </a:cubicBezTo>
                <a:cubicBezTo>
                  <a:pt x="704517" y="466928"/>
                  <a:pt x="704385" y="545542"/>
                  <a:pt x="691547" y="622570"/>
                </a:cubicBezTo>
                <a:cubicBezTo>
                  <a:pt x="688304" y="642025"/>
                  <a:pt x="687758" y="583012"/>
                  <a:pt x="681819" y="564204"/>
                </a:cubicBezTo>
                <a:cubicBezTo>
                  <a:pt x="592041" y="279909"/>
                  <a:pt x="654893" y="524590"/>
                  <a:pt x="623453" y="398834"/>
                </a:cubicBezTo>
                <a:cubicBezTo>
                  <a:pt x="629938" y="496111"/>
                  <a:pt x="634813" y="593508"/>
                  <a:pt x="642909" y="690664"/>
                </a:cubicBezTo>
                <a:cubicBezTo>
                  <a:pt x="644547" y="710320"/>
                  <a:pt x="647852" y="768165"/>
                  <a:pt x="652636" y="749030"/>
                </a:cubicBezTo>
                <a:cubicBezTo>
                  <a:pt x="720298" y="478378"/>
                  <a:pt x="615062" y="707446"/>
                  <a:pt x="691547" y="554477"/>
                </a:cubicBezTo>
                <a:cubicBezTo>
                  <a:pt x="698032" y="596630"/>
                  <a:pt x="704971" y="638716"/>
                  <a:pt x="711002" y="680936"/>
                </a:cubicBezTo>
                <a:cubicBezTo>
                  <a:pt x="714699" y="706816"/>
                  <a:pt x="724807" y="784581"/>
                  <a:pt x="720730" y="758758"/>
                </a:cubicBezTo>
                <a:cubicBezTo>
                  <a:pt x="706927" y="671336"/>
                  <a:pt x="703283" y="581973"/>
                  <a:pt x="681819" y="496111"/>
                </a:cubicBezTo>
                <a:cubicBezTo>
                  <a:pt x="678577" y="483141"/>
                  <a:pt x="674714" y="470310"/>
                  <a:pt x="672092" y="457200"/>
                </a:cubicBezTo>
                <a:cubicBezTo>
                  <a:pt x="668224" y="437859"/>
                  <a:pt x="668601" y="417546"/>
                  <a:pt x="662364" y="398834"/>
                </a:cubicBezTo>
                <a:cubicBezTo>
                  <a:pt x="658667" y="387743"/>
                  <a:pt x="649394" y="379379"/>
                  <a:pt x="642909" y="369651"/>
                </a:cubicBezTo>
                <a:cubicBezTo>
                  <a:pt x="636481" y="395362"/>
                  <a:pt x="623453" y="443077"/>
                  <a:pt x="623453" y="466928"/>
                </a:cubicBezTo>
                <a:cubicBezTo>
                  <a:pt x="623453" y="480298"/>
                  <a:pt x="630858" y="492673"/>
                  <a:pt x="633181" y="505839"/>
                </a:cubicBezTo>
                <a:cubicBezTo>
                  <a:pt x="640593" y="547839"/>
                  <a:pt x="646151" y="590145"/>
                  <a:pt x="652636" y="632298"/>
                </a:cubicBezTo>
                <a:cubicBezTo>
                  <a:pt x="666173" y="1295588"/>
                  <a:pt x="611494" y="1229542"/>
                  <a:pt x="691547" y="1021404"/>
                </a:cubicBezTo>
                <a:cubicBezTo>
                  <a:pt x="696753" y="1007870"/>
                  <a:pt x="704517" y="995464"/>
                  <a:pt x="711002" y="982494"/>
                </a:cubicBezTo>
                <a:cubicBezTo>
                  <a:pt x="716825" y="912626"/>
                  <a:pt x="736617" y="694494"/>
                  <a:pt x="701275" y="1021404"/>
                </a:cubicBezTo>
                <a:cubicBezTo>
                  <a:pt x="693923" y="1089410"/>
                  <a:pt x="687661" y="1157533"/>
                  <a:pt x="681819" y="1225685"/>
                </a:cubicBezTo>
                <a:cubicBezTo>
                  <a:pt x="677932" y="1271030"/>
                  <a:pt x="665655" y="1316819"/>
                  <a:pt x="672092" y="1361873"/>
                </a:cubicBezTo>
                <a:cubicBezTo>
                  <a:pt x="675431" y="1385242"/>
                  <a:pt x="685822" y="1316680"/>
                  <a:pt x="691547" y="1293779"/>
                </a:cubicBezTo>
                <a:cubicBezTo>
                  <a:pt x="695557" y="1277739"/>
                  <a:pt x="695625" y="1260679"/>
                  <a:pt x="701275" y="1245141"/>
                </a:cubicBezTo>
                <a:cubicBezTo>
                  <a:pt x="708709" y="1224699"/>
                  <a:pt x="723272" y="1207306"/>
                  <a:pt x="730458" y="1186775"/>
                </a:cubicBezTo>
                <a:cubicBezTo>
                  <a:pt x="746054" y="1142213"/>
                  <a:pt x="757353" y="1096245"/>
                  <a:pt x="769368" y="1050587"/>
                </a:cubicBezTo>
                <a:cubicBezTo>
                  <a:pt x="773576" y="1034598"/>
                  <a:pt x="779096" y="1001949"/>
                  <a:pt x="779096" y="1001949"/>
                </a:cubicBezTo>
                <a:cubicBezTo>
                  <a:pt x="779096" y="1001949"/>
                  <a:pt x="771194" y="1034154"/>
                  <a:pt x="769368" y="1050587"/>
                </a:cubicBezTo>
                <a:lnTo>
                  <a:pt x="759641" y="1138136"/>
                </a:lnTo>
                <a:cubicBezTo>
                  <a:pt x="756398" y="1121923"/>
                  <a:pt x="766447" y="1089498"/>
                  <a:pt x="749913" y="1089498"/>
                </a:cubicBezTo>
                <a:cubicBezTo>
                  <a:pt x="732451" y="1089498"/>
                  <a:pt x="740144" y="1123607"/>
                  <a:pt x="730458" y="1138136"/>
                </a:cubicBezTo>
                <a:cubicBezTo>
                  <a:pt x="720283" y="1153398"/>
                  <a:pt x="703626" y="1163243"/>
                  <a:pt x="691547" y="1177047"/>
                </a:cubicBezTo>
                <a:cubicBezTo>
                  <a:pt x="604193" y="1276880"/>
                  <a:pt x="716184" y="1162138"/>
                  <a:pt x="633181" y="1245141"/>
                </a:cubicBezTo>
                <a:cubicBezTo>
                  <a:pt x="629938" y="1232171"/>
                  <a:pt x="624478" y="1219560"/>
                  <a:pt x="623453" y="1206230"/>
                </a:cubicBezTo>
                <a:cubicBezTo>
                  <a:pt x="617976" y="1135030"/>
                  <a:pt x="641437" y="1058035"/>
                  <a:pt x="613726" y="992221"/>
                </a:cubicBezTo>
                <a:cubicBezTo>
                  <a:pt x="604143" y="969461"/>
                  <a:pt x="568330" y="1011676"/>
                  <a:pt x="545632" y="1021404"/>
                </a:cubicBezTo>
                <a:cubicBezTo>
                  <a:pt x="532662" y="1040859"/>
                  <a:pt x="517807" y="1059182"/>
                  <a:pt x="506721" y="1079770"/>
                </a:cubicBezTo>
                <a:cubicBezTo>
                  <a:pt x="455706" y="1174513"/>
                  <a:pt x="501768" y="1123636"/>
                  <a:pt x="458083" y="1167319"/>
                </a:cubicBezTo>
                <a:cubicBezTo>
                  <a:pt x="451598" y="1157591"/>
                  <a:pt x="440550" y="1149668"/>
                  <a:pt x="438628" y="1138136"/>
                </a:cubicBezTo>
                <a:cubicBezTo>
                  <a:pt x="436942" y="1128022"/>
                  <a:pt x="454044" y="1100421"/>
                  <a:pt x="448356" y="1108953"/>
                </a:cubicBezTo>
                <a:cubicBezTo>
                  <a:pt x="416893" y="1156148"/>
                  <a:pt x="360807" y="1254868"/>
                  <a:pt x="360807" y="1254868"/>
                </a:cubicBezTo>
                <a:cubicBezTo>
                  <a:pt x="357564" y="1267838"/>
                  <a:pt x="356044" y="1281366"/>
                  <a:pt x="351079" y="1293779"/>
                </a:cubicBezTo>
                <a:cubicBezTo>
                  <a:pt x="272697" y="1489735"/>
                  <a:pt x="308313" y="1389534"/>
                  <a:pt x="321896" y="1303507"/>
                </a:cubicBezTo>
                <a:cubicBezTo>
                  <a:pt x="326475" y="1274504"/>
                  <a:pt x="322866" y="1243984"/>
                  <a:pt x="331624" y="1215958"/>
                </a:cubicBezTo>
                <a:cubicBezTo>
                  <a:pt x="339422" y="1191006"/>
                  <a:pt x="357564" y="1170562"/>
                  <a:pt x="370534" y="1147864"/>
                </a:cubicBezTo>
                <a:cubicBezTo>
                  <a:pt x="377019" y="1121924"/>
                  <a:pt x="371083" y="1088950"/>
                  <a:pt x="389990" y="1070043"/>
                </a:cubicBezTo>
                <a:cubicBezTo>
                  <a:pt x="401681" y="1058352"/>
                  <a:pt x="399717" y="1102147"/>
                  <a:pt x="399717" y="1118681"/>
                </a:cubicBezTo>
                <a:cubicBezTo>
                  <a:pt x="399717" y="1132050"/>
                  <a:pt x="392890" y="1144541"/>
                  <a:pt x="389990" y="1157592"/>
                </a:cubicBezTo>
                <a:cubicBezTo>
                  <a:pt x="379919" y="1202913"/>
                  <a:pt x="370535" y="1248383"/>
                  <a:pt x="360807" y="1293779"/>
                </a:cubicBezTo>
                <a:cubicBezTo>
                  <a:pt x="364049" y="1332690"/>
                  <a:pt x="340727" y="1385290"/>
                  <a:pt x="370534" y="1410511"/>
                </a:cubicBezTo>
                <a:cubicBezTo>
                  <a:pt x="400341" y="1435732"/>
                  <a:pt x="451280" y="1415935"/>
                  <a:pt x="487266" y="1400783"/>
                </a:cubicBezTo>
                <a:cubicBezTo>
                  <a:pt x="516850" y="1388327"/>
                  <a:pt x="555360" y="1332690"/>
                  <a:pt x="555360" y="1332690"/>
                </a:cubicBezTo>
                <a:cubicBezTo>
                  <a:pt x="561845" y="1316477"/>
                  <a:pt x="567006" y="1299669"/>
                  <a:pt x="574815" y="1284051"/>
                </a:cubicBezTo>
                <a:cubicBezTo>
                  <a:pt x="589745" y="1254191"/>
                  <a:pt x="609894" y="1227009"/>
                  <a:pt x="623453" y="1196502"/>
                </a:cubicBezTo>
                <a:cubicBezTo>
                  <a:pt x="635946" y="1168392"/>
                  <a:pt x="652636" y="1108953"/>
                  <a:pt x="652636" y="1108953"/>
                </a:cubicBezTo>
                <a:cubicBezTo>
                  <a:pt x="649394" y="1134894"/>
                  <a:pt x="617869" y="1194287"/>
                  <a:pt x="642909" y="1186775"/>
                </a:cubicBezTo>
                <a:cubicBezTo>
                  <a:pt x="691224" y="1172281"/>
                  <a:pt x="749913" y="1079770"/>
                  <a:pt x="749913" y="1079770"/>
                </a:cubicBezTo>
                <a:cubicBezTo>
                  <a:pt x="756398" y="1060315"/>
                  <a:pt x="764757" y="1041387"/>
                  <a:pt x="769368" y="1021404"/>
                </a:cubicBezTo>
                <a:cubicBezTo>
                  <a:pt x="783630" y="959601"/>
                  <a:pt x="770384" y="951278"/>
                  <a:pt x="798551" y="894945"/>
                </a:cubicBezTo>
                <a:cubicBezTo>
                  <a:pt x="802653" y="886742"/>
                  <a:pt x="811522" y="881975"/>
                  <a:pt x="818007" y="875490"/>
                </a:cubicBezTo>
                <a:cubicBezTo>
                  <a:pt x="824492" y="982494"/>
                  <a:pt x="837462" y="1303702"/>
                  <a:pt x="837462" y="1196502"/>
                </a:cubicBezTo>
                <a:cubicBezTo>
                  <a:pt x="837462" y="979154"/>
                  <a:pt x="839944" y="760987"/>
                  <a:pt x="818007" y="544749"/>
                </a:cubicBezTo>
                <a:cubicBezTo>
                  <a:pt x="816245" y="527376"/>
                  <a:pt x="785581" y="531779"/>
                  <a:pt x="769368" y="525294"/>
                </a:cubicBezTo>
                <a:cubicBezTo>
                  <a:pt x="753205" y="444476"/>
                  <a:pt x="768533" y="503749"/>
                  <a:pt x="730458" y="408562"/>
                </a:cubicBezTo>
                <a:cubicBezTo>
                  <a:pt x="717489" y="376140"/>
                  <a:pt x="723413" y="373675"/>
                  <a:pt x="701275" y="340468"/>
                </a:cubicBezTo>
                <a:cubicBezTo>
                  <a:pt x="696188" y="332837"/>
                  <a:pt x="688304" y="327498"/>
                  <a:pt x="681819" y="321013"/>
                </a:cubicBezTo>
                <a:cubicBezTo>
                  <a:pt x="678577" y="308043"/>
                  <a:pt x="678071" y="294060"/>
                  <a:pt x="672092" y="282102"/>
                </a:cubicBezTo>
                <a:cubicBezTo>
                  <a:pt x="667990" y="273899"/>
                  <a:pt x="658507" y="269693"/>
                  <a:pt x="652636" y="262647"/>
                </a:cubicBezTo>
                <a:cubicBezTo>
                  <a:pt x="618827" y="222076"/>
                  <a:pt x="623382" y="208145"/>
                  <a:pt x="565087" y="184826"/>
                </a:cubicBezTo>
                <a:cubicBezTo>
                  <a:pt x="548874" y="178341"/>
                  <a:pt x="532799" y="171501"/>
                  <a:pt x="516449" y="165370"/>
                </a:cubicBezTo>
                <a:cubicBezTo>
                  <a:pt x="506848" y="161770"/>
                  <a:pt x="496437" y="160229"/>
                  <a:pt x="487266" y="155643"/>
                </a:cubicBezTo>
                <a:cubicBezTo>
                  <a:pt x="470355" y="147188"/>
                  <a:pt x="454013" y="137450"/>
                  <a:pt x="438628" y="126460"/>
                </a:cubicBezTo>
                <a:cubicBezTo>
                  <a:pt x="431165" y="121129"/>
                  <a:pt x="427037" y="111723"/>
                  <a:pt x="419173" y="107004"/>
                </a:cubicBezTo>
                <a:cubicBezTo>
                  <a:pt x="404220" y="98032"/>
                  <a:pt x="351806" y="89640"/>
                  <a:pt x="341351" y="87549"/>
                </a:cubicBezTo>
                <a:cubicBezTo>
                  <a:pt x="242122" y="45022"/>
                  <a:pt x="253101" y="36331"/>
                  <a:pt x="107887" y="77821"/>
                </a:cubicBezTo>
                <a:cubicBezTo>
                  <a:pt x="90250" y="82860"/>
                  <a:pt x="83651" y="105726"/>
                  <a:pt x="68977" y="116732"/>
                </a:cubicBezTo>
                <a:cubicBezTo>
                  <a:pt x="57376" y="125433"/>
                  <a:pt x="43036" y="129702"/>
                  <a:pt x="30066" y="136187"/>
                </a:cubicBezTo>
                <a:cubicBezTo>
                  <a:pt x="26824" y="145915"/>
                  <a:pt x="24925" y="156199"/>
                  <a:pt x="20339" y="165370"/>
                </a:cubicBezTo>
                <a:cubicBezTo>
                  <a:pt x="15110" y="175827"/>
                  <a:pt x="-4345" y="184096"/>
                  <a:pt x="883" y="194553"/>
                </a:cubicBezTo>
                <a:cubicBezTo>
                  <a:pt x="6862" y="206511"/>
                  <a:pt x="26491" y="202951"/>
                  <a:pt x="39794" y="204281"/>
                </a:cubicBezTo>
                <a:cubicBezTo>
                  <a:pt x="156349" y="215937"/>
                  <a:pt x="273258" y="223736"/>
                  <a:pt x="389990" y="233464"/>
                </a:cubicBezTo>
                <a:cubicBezTo>
                  <a:pt x="405002" y="237217"/>
                  <a:pt x="465183" y="252919"/>
                  <a:pt x="477539" y="252919"/>
                </a:cubicBezTo>
                <a:cubicBezTo>
                  <a:pt x="487793" y="252919"/>
                  <a:pt x="457726" y="247356"/>
                  <a:pt x="448356" y="243192"/>
                </a:cubicBezTo>
                <a:cubicBezTo>
                  <a:pt x="428479" y="234358"/>
                  <a:pt x="411224" y="218728"/>
                  <a:pt x="389990" y="214009"/>
                </a:cubicBezTo>
                <a:cubicBezTo>
                  <a:pt x="351874" y="205539"/>
                  <a:pt x="312169" y="207524"/>
                  <a:pt x="273258" y="204281"/>
                </a:cubicBezTo>
                <a:cubicBezTo>
                  <a:pt x="286228" y="210766"/>
                  <a:pt x="300368" y="215308"/>
                  <a:pt x="312168" y="223736"/>
                </a:cubicBezTo>
                <a:cubicBezTo>
                  <a:pt x="323363" y="231732"/>
                  <a:pt x="328827" y="247226"/>
                  <a:pt x="341351" y="252919"/>
                </a:cubicBezTo>
                <a:cubicBezTo>
                  <a:pt x="365693" y="263984"/>
                  <a:pt x="419173" y="272375"/>
                  <a:pt x="419173" y="272375"/>
                </a:cubicBezTo>
                <a:cubicBezTo>
                  <a:pt x="428901" y="278860"/>
                  <a:pt x="460047" y="291830"/>
                  <a:pt x="448356" y="291830"/>
                </a:cubicBezTo>
                <a:cubicBezTo>
                  <a:pt x="433855" y="291830"/>
                  <a:pt x="420585" y="281658"/>
                  <a:pt x="409445" y="272375"/>
                </a:cubicBezTo>
                <a:cubicBezTo>
                  <a:pt x="350776" y="223484"/>
                  <a:pt x="430486" y="256691"/>
                  <a:pt x="360807" y="233464"/>
                </a:cubicBezTo>
                <a:cubicBezTo>
                  <a:pt x="354322" y="226979"/>
                  <a:pt x="348513" y="219738"/>
                  <a:pt x="341351" y="214009"/>
                </a:cubicBezTo>
                <a:cubicBezTo>
                  <a:pt x="332222" y="206706"/>
                  <a:pt x="322625" y="199782"/>
                  <a:pt x="312168" y="194553"/>
                </a:cubicBezTo>
                <a:cubicBezTo>
                  <a:pt x="285007" y="180972"/>
                  <a:pt x="239977" y="178682"/>
                  <a:pt x="214892" y="175098"/>
                </a:cubicBezTo>
                <a:cubicBezTo>
                  <a:pt x="-3966" y="190731"/>
                  <a:pt x="55103" y="178961"/>
                  <a:pt x="282985" y="204281"/>
                </a:cubicBezTo>
                <a:cubicBezTo>
                  <a:pt x="335729" y="210141"/>
                  <a:pt x="378731" y="221691"/>
                  <a:pt x="428900" y="243192"/>
                </a:cubicBezTo>
                <a:cubicBezTo>
                  <a:pt x="446279" y="250640"/>
                  <a:pt x="459602" y="266396"/>
                  <a:pt x="477539" y="272375"/>
                </a:cubicBezTo>
                <a:cubicBezTo>
                  <a:pt x="499291" y="279625"/>
                  <a:pt x="522934" y="278860"/>
                  <a:pt x="545632" y="282102"/>
                </a:cubicBezTo>
                <a:cubicBezTo>
                  <a:pt x="619214" y="337288"/>
                  <a:pt x="580545" y="311152"/>
                  <a:pt x="565087" y="291830"/>
                </a:cubicBezTo>
                <a:cubicBezTo>
                  <a:pt x="557784" y="282701"/>
                  <a:pt x="555145" y="269442"/>
                  <a:pt x="545632" y="262647"/>
                </a:cubicBezTo>
                <a:cubicBezTo>
                  <a:pt x="531423" y="252498"/>
                  <a:pt x="513207" y="249677"/>
                  <a:pt x="496994" y="243192"/>
                </a:cubicBezTo>
                <a:lnTo>
                  <a:pt x="458083" y="204281"/>
                </a:lnTo>
                <a:cubicBezTo>
                  <a:pt x="448355" y="194553"/>
                  <a:pt x="441951" y="179448"/>
                  <a:pt x="428900" y="175098"/>
                </a:cubicBezTo>
                <a:lnTo>
                  <a:pt x="370534" y="155643"/>
                </a:lnTo>
                <a:cubicBezTo>
                  <a:pt x="364049" y="145915"/>
                  <a:pt x="360993" y="132656"/>
                  <a:pt x="351079" y="126460"/>
                </a:cubicBezTo>
                <a:cubicBezTo>
                  <a:pt x="333689" y="115591"/>
                  <a:pt x="292713" y="107004"/>
                  <a:pt x="292713" y="107004"/>
                </a:cubicBezTo>
                <a:cubicBezTo>
                  <a:pt x="250560" y="116732"/>
                  <a:pt x="205786" y="118617"/>
                  <a:pt x="166253" y="136187"/>
                </a:cubicBezTo>
                <a:cubicBezTo>
                  <a:pt x="154036" y="141617"/>
                  <a:pt x="192875" y="140649"/>
                  <a:pt x="205164" y="145915"/>
                </a:cubicBezTo>
                <a:cubicBezTo>
                  <a:pt x="215910" y="150520"/>
                  <a:pt x="223890" y="160142"/>
                  <a:pt x="234347" y="165370"/>
                </a:cubicBezTo>
                <a:cubicBezTo>
                  <a:pt x="267428" y="181910"/>
                  <a:pt x="265037" y="169241"/>
                  <a:pt x="302441" y="184826"/>
                </a:cubicBezTo>
                <a:cubicBezTo>
                  <a:pt x="329212" y="195981"/>
                  <a:pt x="352748" y="214564"/>
                  <a:pt x="380262" y="223736"/>
                </a:cubicBezTo>
                <a:cubicBezTo>
                  <a:pt x="389990" y="226979"/>
                  <a:pt x="400274" y="228878"/>
                  <a:pt x="409445" y="233464"/>
                </a:cubicBezTo>
                <a:cubicBezTo>
                  <a:pt x="426356" y="241920"/>
                  <a:pt x="440528" y="255625"/>
                  <a:pt x="458083" y="262647"/>
                </a:cubicBezTo>
                <a:cubicBezTo>
                  <a:pt x="473434" y="268788"/>
                  <a:pt x="490508" y="269132"/>
                  <a:pt x="506721" y="272375"/>
                </a:cubicBezTo>
                <a:cubicBezTo>
                  <a:pt x="535904" y="288588"/>
                  <a:pt x="564410" y="306083"/>
                  <a:pt x="594270" y="321013"/>
                </a:cubicBezTo>
                <a:cubicBezTo>
                  <a:pt x="603441" y="325599"/>
                  <a:pt x="614660" y="325465"/>
                  <a:pt x="623453" y="330741"/>
                </a:cubicBezTo>
                <a:cubicBezTo>
                  <a:pt x="631317" y="335460"/>
                  <a:pt x="635863" y="344325"/>
                  <a:pt x="642909" y="350196"/>
                </a:cubicBezTo>
                <a:cubicBezTo>
                  <a:pt x="655364" y="360575"/>
                  <a:pt x="668849" y="369651"/>
                  <a:pt x="681819" y="379379"/>
                </a:cubicBezTo>
                <a:cubicBezTo>
                  <a:pt x="685062" y="389107"/>
                  <a:pt x="700718" y="403976"/>
                  <a:pt x="691547" y="408562"/>
                </a:cubicBezTo>
                <a:cubicBezTo>
                  <a:pt x="681090" y="413791"/>
                  <a:pt x="671878" y="395902"/>
                  <a:pt x="662364" y="389107"/>
                </a:cubicBezTo>
                <a:cubicBezTo>
                  <a:pt x="649171" y="379684"/>
                  <a:pt x="637131" y="368628"/>
                  <a:pt x="623453" y="359924"/>
                </a:cubicBezTo>
                <a:cubicBezTo>
                  <a:pt x="601398" y="345889"/>
                  <a:pt x="577112" y="335514"/>
                  <a:pt x="555360" y="321013"/>
                </a:cubicBezTo>
                <a:cubicBezTo>
                  <a:pt x="538084" y="309496"/>
                  <a:pt x="523331" y="294560"/>
                  <a:pt x="506721" y="282102"/>
                </a:cubicBezTo>
                <a:cubicBezTo>
                  <a:pt x="497368" y="275087"/>
                  <a:pt x="486668" y="269950"/>
                  <a:pt x="477539" y="262647"/>
                </a:cubicBezTo>
                <a:cubicBezTo>
                  <a:pt x="470377" y="256918"/>
                  <a:pt x="465947" y="247911"/>
                  <a:pt x="458083" y="243192"/>
                </a:cubicBezTo>
                <a:cubicBezTo>
                  <a:pt x="430036" y="226364"/>
                  <a:pt x="337246" y="224298"/>
                  <a:pt x="331624" y="223736"/>
                </a:cubicBezTo>
                <a:cubicBezTo>
                  <a:pt x="259501" y="199695"/>
                  <a:pt x="254915" y="213452"/>
                  <a:pt x="312168" y="184826"/>
                </a:cubicBezTo>
                <a:cubicBezTo>
                  <a:pt x="360806" y="188068"/>
                  <a:pt x="410000" y="186539"/>
                  <a:pt x="458083" y="194553"/>
                </a:cubicBezTo>
                <a:cubicBezTo>
                  <a:pt x="469615" y="196475"/>
                  <a:pt x="476809" y="208780"/>
                  <a:pt x="487266" y="214009"/>
                </a:cubicBezTo>
                <a:cubicBezTo>
                  <a:pt x="502884" y="221818"/>
                  <a:pt x="519691" y="226979"/>
                  <a:pt x="535904" y="233464"/>
                </a:cubicBezTo>
                <a:cubicBezTo>
                  <a:pt x="545632" y="243192"/>
                  <a:pt x="554519" y="253840"/>
                  <a:pt x="565087" y="262647"/>
                </a:cubicBezTo>
                <a:cubicBezTo>
                  <a:pt x="638716" y="324004"/>
                  <a:pt x="557122" y="244954"/>
                  <a:pt x="613726" y="301558"/>
                </a:cubicBezTo>
                <a:cubicBezTo>
                  <a:pt x="615813" y="309908"/>
                  <a:pt x="635239" y="384991"/>
                  <a:pt x="633181" y="389107"/>
                </a:cubicBezTo>
                <a:cubicBezTo>
                  <a:pt x="627953" y="399564"/>
                  <a:pt x="621029" y="369053"/>
                  <a:pt x="613726" y="359924"/>
                </a:cubicBezTo>
                <a:cubicBezTo>
                  <a:pt x="607997" y="352762"/>
                  <a:pt x="600142" y="347514"/>
                  <a:pt x="594270" y="340468"/>
                </a:cubicBezTo>
                <a:cubicBezTo>
                  <a:pt x="549022" y="286172"/>
                  <a:pt x="585103" y="314902"/>
                  <a:pt x="535904" y="282102"/>
                </a:cubicBezTo>
                <a:cubicBezTo>
                  <a:pt x="529419" y="272374"/>
                  <a:pt x="524716" y="261186"/>
                  <a:pt x="516449" y="252919"/>
                </a:cubicBezTo>
                <a:cubicBezTo>
                  <a:pt x="497593" y="234063"/>
                  <a:pt x="481817" y="231648"/>
                  <a:pt x="458083" y="223736"/>
                </a:cubicBezTo>
                <a:cubicBezTo>
                  <a:pt x="448355" y="214008"/>
                  <a:pt x="440095" y="202549"/>
                  <a:pt x="428900" y="194553"/>
                </a:cubicBezTo>
                <a:cubicBezTo>
                  <a:pt x="417100" y="186125"/>
                  <a:pt x="403318" y="180810"/>
                  <a:pt x="389990" y="175098"/>
                </a:cubicBezTo>
                <a:cubicBezTo>
                  <a:pt x="370448" y="166723"/>
                  <a:pt x="341648" y="160581"/>
                  <a:pt x="321896" y="155643"/>
                </a:cubicBezTo>
                <a:cubicBezTo>
                  <a:pt x="315411" y="149158"/>
                  <a:pt x="311542" y="137325"/>
                  <a:pt x="302441" y="136187"/>
                </a:cubicBezTo>
                <a:cubicBezTo>
                  <a:pt x="286541" y="134199"/>
                  <a:pt x="225486" y="150562"/>
                  <a:pt x="205164" y="155643"/>
                </a:cubicBezTo>
                <a:cubicBezTo>
                  <a:pt x="244075" y="158885"/>
                  <a:pt x="283089" y="161058"/>
                  <a:pt x="321896" y="165370"/>
                </a:cubicBezTo>
                <a:cubicBezTo>
                  <a:pt x="341499" y="167548"/>
                  <a:pt x="362238" y="167087"/>
                  <a:pt x="380262" y="175098"/>
                </a:cubicBezTo>
                <a:cubicBezTo>
                  <a:pt x="392833" y="180685"/>
                  <a:pt x="397999" y="196650"/>
                  <a:pt x="409445" y="204281"/>
                </a:cubicBezTo>
                <a:cubicBezTo>
                  <a:pt x="417977" y="209969"/>
                  <a:pt x="429203" y="209970"/>
                  <a:pt x="438628" y="214009"/>
                </a:cubicBezTo>
                <a:cubicBezTo>
                  <a:pt x="451957" y="219721"/>
                  <a:pt x="465242" y="225778"/>
                  <a:pt x="477539" y="233464"/>
                </a:cubicBezTo>
                <a:cubicBezTo>
                  <a:pt x="491287" y="242057"/>
                  <a:pt x="503256" y="253224"/>
                  <a:pt x="516449" y="262647"/>
                </a:cubicBezTo>
                <a:cubicBezTo>
                  <a:pt x="525962" y="269442"/>
                  <a:pt x="535904" y="275617"/>
                  <a:pt x="545632" y="282102"/>
                </a:cubicBezTo>
                <a:cubicBezTo>
                  <a:pt x="539147" y="272374"/>
                  <a:pt x="534444" y="261186"/>
                  <a:pt x="526177" y="252919"/>
                </a:cubicBezTo>
                <a:cubicBezTo>
                  <a:pt x="495331" y="222073"/>
                  <a:pt x="478588" y="220265"/>
                  <a:pt x="438628" y="204281"/>
                </a:cubicBezTo>
                <a:cubicBezTo>
                  <a:pt x="428900" y="191311"/>
                  <a:pt x="421900" y="175749"/>
                  <a:pt x="409445" y="165370"/>
                </a:cubicBezTo>
                <a:cubicBezTo>
                  <a:pt x="401568" y="158806"/>
                  <a:pt x="390490" y="156374"/>
                  <a:pt x="380262" y="155643"/>
                </a:cubicBezTo>
                <a:cubicBezTo>
                  <a:pt x="299339" y="149863"/>
                  <a:pt x="218199" y="145915"/>
                  <a:pt x="137070" y="145915"/>
                </a:cubicBezTo>
                <a:cubicBezTo>
                  <a:pt x="68899" y="145915"/>
                  <a:pt x="273257" y="152400"/>
                  <a:pt x="341351" y="155643"/>
                </a:cubicBezTo>
                <a:lnTo>
                  <a:pt x="477539" y="184826"/>
                </a:lnTo>
                <a:cubicBezTo>
                  <a:pt x="490590" y="187726"/>
                  <a:pt x="503931" y="189859"/>
                  <a:pt x="516449" y="194553"/>
                </a:cubicBezTo>
                <a:cubicBezTo>
                  <a:pt x="530027" y="199645"/>
                  <a:pt x="542684" y="206966"/>
                  <a:pt x="555360" y="214009"/>
                </a:cubicBezTo>
                <a:cubicBezTo>
                  <a:pt x="603606" y="240812"/>
                  <a:pt x="601130" y="241041"/>
                  <a:pt x="642909" y="272375"/>
                </a:cubicBezTo>
                <a:cubicBezTo>
                  <a:pt x="649394" y="285345"/>
                  <a:pt x="656979" y="297821"/>
                  <a:pt x="662364" y="311285"/>
                </a:cubicBezTo>
                <a:cubicBezTo>
                  <a:pt x="669980" y="330326"/>
                  <a:pt x="670950" y="352260"/>
                  <a:pt x="681819" y="369651"/>
                </a:cubicBezTo>
                <a:cubicBezTo>
                  <a:pt x="688015" y="379565"/>
                  <a:pt x="701274" y="382622"/>
                  <a:pt x="711002" y="389107"/>
                </a:cubicBezTo>
                <a:cubicBezTo>
                  <a:pt x="714245" y="398835"/>
                  <a:pt x="718243" y="408342"/>
                  <a:pt x="720730" y="418290"/>
                </a:cubicBezTo>
                <a:cubicBezTo>
                  <a:pt x="724740" y="434330"/>
                  <a:pt x="725230" y="451243"/>
                  <a:pt x="730458" y="466928"/>
                </a:cubicBezTo>
                <a:cubicBezTo>
                  <a:pt x="747514" y="518096"/>
                  <a:pt x="748018" y="492322"/>
                  <a:pt x="769368" y="535021"/>
                </a:cubicBezTo>
                <a:cubicBezTo>
                  <a:pt x="781342" y="558969"/>
                  <a:pt x="785088" y="600152"/>
                  <a:pt x="788824" y="622570"/>
                </a:cubicBezTo>
                <a:cubicBezTo>
                  <a:pt x="779096" y="778213"/>
                  <a:pt x="774567" y="934268"/>
                  <a:pt x="759641" y="1089498"/>
                </a:cubicBezTo>
                <a:cubicBezTo>
                  <a:pt x="758253" y="1103933"/>
                  <a:pt x="749244" y="1117085"/>
                  <a:pt x="740185" y="1128409"/>
                </a:cubicBezTo>
                <a:cubicBezTo>
                  <a:pt x="722997" y="1149894"/>
                  <a:pt x="694124" y="1162166"/>
                  <a:pt x="681819" y="1186775"/>
                </a:cubicBezTo>
                <a:cubicBezTo>
                  <a:pt x="654970" y="1240473"/>
                  <a:pt x="676583" y="1222841"/>
                  <a:pt x="613726" y="1235413"/>
                </a:cubicBezTo>
                <a:cubicBezTo>
                  <a:pt x="610483" y="1245141"/>
                  <a:pt x="610404" y="1256589"/>
                  <a:pt x="603998" y="1264596"/>
                </a:cubicBezTo>
                <a:cubicBezTo>
                  <a:pt x="596695" y="1273725"/>
                  <a:pt x="586461" y="1283023"/>
                  <a:pt x="574815" y="1284051"/>
                </a:cubicBezTo>
                <a:cubicBezTo>
                  <a:pt x="474633" y="1292891"/>
                  <a:pt x="373777" y="1290536"/>
                  <a:pt x="273258" y="1293779"/>
                </a:cubicBezTo>
                <a:cubicBezTo>
                  <a:pt x="312169" y="1277566"/>
                  <a:pt x="352287" y="1263992"/>
                  <a:pt x="389990" y="1245141"/>
                </a:cubicBezTo>
                <a:cubicBezTo>
                  <a:pt x="412088" y="1234092"/>
                  <a:pt x="467154" y="1182320"/>
                  <a:pt x="477539" y="1167319"/>
                </a:cubicBezTo>
                <a:cubicBezTo>
                  <a:pt x="504335" y="1128614"/>
                  <a:pt x="522329" y="1076382"/>
                  <a:pt x="535904" y="1031132"/>
                </a:cubicBezTo>
                <a:cubicBezTo>
                  <a:pt x="540580" y="1015545"/>
                  <a:pt x="547186" y="979387"/>
                  <a:pt x="555360" y="963039"/>
                </a:cubicBezTo>
                <a:cubicBezTo>
                  <a:pt x="568904" y="935951"/>
                  <a:pt x="582483" y="926188"/>
                  <a:pt x="603998" y="904673"/>
                </a:cubicBezTo>
                <a:cubicBezTo>
                  <a:pt x="610483" y="891703"/>
                  <a:pt x="617741" y="879091"/>
                  <a:pt x="623453" y="865762"/>
                </a:cubicBezTo>
                <a:cubicBezTo>
                  <a:pt x="627492" y="856337"/>
                  <a:pt x="625930" y="843830"/>
                  <a:pt x="633181" y="836579"/>
                </a:cubicBezTo>
                <a:cubicBezTo>
                  <a:pt x="640432" y="829328"/>
                  <a:pt x="652636" y="830094"/>
                  <a:pt x="662364" y="826851"/>
                </a:cubicBezTo>
                <a:cubicBezTo>
                  <a:pt x="672092" y="810638"/>
                  <a:pt x="691547" y="759306"/>
                  <a:pt x="691547" y="778213"/>
                </a:cubicBezTo>
                <a:cubicBezTo>
                  <a:pt x="691547" y="807098"/>
                  <a:pt x="619909" y="939709"/>
                  <a:pt x="613726" y="953311"/>
                </a:cubicBezTo>
                <a:cubicBezTo>
                  <a:pt x="554567" y="1083461"/>
                  <a:pt x="568286" y="1056181"/>
                  <a:pt x="535904" y="1196502"/>
                </a:cubicBezTo>
                <a:cubicBezTo>
                  <a:pt x="545632" y="1222443"/>
                  <a:pt x="539146" y="1264596"/>
                  <a:pt x="565087" y="1274324"/>
                </a:cubicBezTo>
                <a:cubicBezTo>
                  <a:pt x="586556" y="1282375"/>
                  <a:pt x="599207" y="1243431"/>
                  <a:pt x="613726" y="1225685"/>
                </a:cubicBezTo>
                <a:cubicBezTo>
                  <a:pt x="658807" y="1170586"/>
                  <a:pt x="643340" y="1178724"/>
                  <a:pt x="672092" y="1128409"/>
                </a:cubicBezTo>
                <a:cubicBezTo>
                  <a:pt x="677893" y="1118258"/>
                  <a:pt x="687050" y="1110018"/>
                  <a:pt x="691547" y="1099226"/>
                </a:cubicBezTo>
                <a:cubicBezTo>
                  <a:pt x="703378" y="1070831"/>
                  <a:pt x="707632" y="1039511"/>
                  <a:pt x="720730" y="1011677"/>
                </a:cubicBezTo>
                <a:cubicBezTo>
                  <a:pt x="733755" y="983999"/>
                  <a:pt x="753155" y="959796"/>
                  <a:pt x="769368" y="933856"/>
                </a:cubicBezTo>
                <a:cubicBezTo>
                  <a:pt x="756398" y="976009"/>
                  <a:pt x="742807" y="1017976"/>
                  <a:pt x="730458" y="1060315"/>
                </a:cubicBezTo>
                <a:cubicBezTo>
                  <a:pt x="694217" y="1184571"/>
                  <a:pt x="723042" y="1134669"/>
                  <a:pt x="681819" y="1196502"/>
                </a:cubicBezTo>
                <a:cubicBezTo>
                  <a:pt x="642355" y="1433300"/>
                  <a:pt x="701600" y="1099943"/>
                  <a:pt x="662364" y="778213"/>
                </a:cubicBezTo>
                <a:cubicBezTo>
                  <a:pt x="658853" y="749424"/>
                  <a:pt x="636423" y="830094"/>
                  <a:pt x="623453" y="856034"/>
                </a:cubicBezTo>
                <a:cubicBezTo>
                  <a:pt x="613725" y="914400"/>
                  <a:pt x="606338" y="973205"/>
                  <a:pt x="594270" y="1031132"/>
                </a:cubicBezTo>
                <a:cubicBezTo>
                  <a:pt x="590087" y="1051209"/>
                  <a:pt x="576094" y="1069030"/>
                  <a:pt x="574815" y="1089498"/>
                </a:cubicBezTo>
                <a:cubicBezTo>
                  <a:pt x="572782" y="1122022"/>
                  <a:pt x="581300" y="1154349"/>
                  <a:pt x="584543" y="1186775"/>
                </a:cubicBezTo>
                <a:cubicBezTo>
                  <a:pt x="641172" y="1073518"/>
                  <a:pt x="606915" y="1151346"/>
                  <a:pt x="662364" y="953311"/>
                </a:cubicBezTo>
                <a:cubicBezTo>
                  <a:pt x="684250" y="875147"/>
                  <a:pt x="669111" y="904278"/>
                  <a:pt x="701275" y="856034"/>
                </a:cubicBezTo>
                <a:cubicBezTo>
                  <a:pt x="675623" y="1009942"/>
                  <a:pt x="710862" y="810622"/>
                  <a:pt x="633181" y="1128409"/>
                </a:cubicBezTo>
                <a:cubicBezTo>
                  <a:pt x="597200" y="1275603"/>
                  <a:pt x="588526" y="1330241"/>
                  <a:pt x="565087" y="1459149"/>
                </a:cubicBezTo>
                <a:cubicBezTo>
                  <a:pt x="631972" y="1481445"/>
                  <a:pt x="582094" y="1475610"/>
                  <a:pt x="623453" y="1361873"/>
                </a:cubicBezTo>
                <a:cubicBezTo>
                  <a:pt x="636843" y="1325052"/>
                  <a:pt x="656658" y="1290880"/>
                  <a:pt x="672092" y="1254868"/>
                </a:cubicBezTo>
                <a:cubicBezTo>
                  <a:pt x="676131" y="1245443"/>
                  <a:pt x="678011" y="1235205"/>
                  <a:pt x="681819" y="1225685"/>
                </a:cubicBezTo>
                <a:cubicBezTo>
                  <a:pt x="690990" y="1202757"/>
                  <a:pt x="701274" y="1180290"/>
                  <a:pt x="711002" y="1157592"/>
                </a:cubicBezTo>
                <a:cubicBezTo>
                  <a:pt x="714245" y="1141379"/>
                  <a:pt x="715501" y="1124639"/>
                  <a:pt x="720730" y="1108953"/>
                </a:cubicBezTo>
                <a:cubicBezTo>
                  <a:pt x="728539" y="1085526"/>
                  <a:pt x="743924" y="1064817"/>
                  <a:pt x="749913" y="1040860"/>
                </a:cubicBezTo>
                <a:cubicBezTo>
                  <a:pt x="783028" y="908402"/>
                  <a:pt x="730099" y="992701"/>
                  <a:pt x="788824" y="914400"/>
                </a:cubicBezTo>
                <a:cubicBezTo>
                  <a:pt x="795309" y="891702"/>
                  <a:pt x="813587" y="823306"/>
                  <a:pt x="808279" y="846307"/>
                </a:cubicBezTo>
                <a:cubicBezTo>
                  <a:pt x="793248" y="911442"/>
                  <a:pt x="781507" y="977691"/>
                  <a:pt x="759641" y="1040860"/>
                </a:cubicBezTo>
                <a:cubicBezTo>
                  <a:pt x="751992" y="1062956"/>
                  <a:pt x="733700" y="1079771"/>
                  <a:pt x="720730" y="1099226"/>
                </a:cubicBezTo>
                <a:cubicBezTo>
                  <a:pt x="717487" y="1115439"/>
                  <a:pt x="711002" y="1131330"/>
                  <a:pt x="711002" y="1147864"/>
                </a:cubicBezTo>
                <a:cubicBezTo>
                  <a:pt x="711002" y="1158118"/>
                  <a:pt x="719280" y="1128832"/>
                  <a:pt x="720730" y="1118681"/>
                </a:cubicBezTo>
                <a:lnTo>
                  <a:pt x="730458" y="1050587"/>
                </a:lnTo>
                <a:cubicBezTo>
                  <a:pt x="746806" y="821704"/>
                  <a:pt x="749962" y="901267"/>
                  <a:pt x="681819" y="1128409"/>
                </a:cubicBezTo>
                <a:cubicBezTo>
                  <a:pt x="541663" y="1595596"/>
                  <a:pt x="420119" y="1711115"/>
                  <a:pt x="555360" y="1575881"/>
                </a:cubicBezTo>
                <a:cubicBezTo>
                  <a:pt x="577618" y="1353286"/>
                  <a:pt x="544483" y="1619961"/>
                  <a:pt x="603998" y="1352145"/>
                </a:cubicBezTo>
                <a:cubicBezTo>
                  <a:pt x="613946" y="1307380"/>
                  <a:pt x="615914" y="1261191"/>
                  <a:pt x="623453" y="1215958"/>
                </a:cubicBezTo>
                <a:cubicBezTo>
                  <a:pt x="629938" y="1177047"/>
                  <a:pt x="681417" y="1107784"/>
                  <a:pt x="642909" y="1099226"/>
                </a:cubicBezTo>
                <a:cubicBezTo>
                  <a:pt x="603225" y="1090407"/>
                  <a:pt x="544217" y="1184033"/>
                  <a:pt x="516449" y="1225685"/>
                </a:cubicBezTo>
                <a:cubicBezTo>
                  <a:pt x="498942" y="1138155"/>
                  <a:pt x="511835" y="1155559"/>
                  <a:pt x="458083" y="1293779"/>
                </a:cubicBezTo>
                <a:cubicBezTo>
                  <a:pt x="450650" y="1312892"/>
                  <a:pt x="444024" y="1332360"/>
                  <a:pt x="438628" y="1352145"/>
                </a:cubicBezTo>
                <a:cubicBezTo>
                  <a:pt x="434278" y="1368096"/>
                  <a:pt x="421506" y="1415571"/>
                  <a:pt x="428900" y="1400783"/>
                </a:cubicBezTo>
                <a:cubicBezTo>
                  <a:pt x="442657" y="1373269"/>
                  <a:pt x="446658" y="1341795"/>
                  <a:pt x="458083" y="1313234"/>
                </a:cubicBezTo>
                <a:cubicBezTo>
                  <a:pt x="525588" y="1144471"/>
                  <a:pt x="481911" y="1265576"/>
                  <a:pt x="545632" y="1138136"/>
                </a:cubicBezTo>
                <a:cubicBezTo>
                  <a:pt x="591768" y="1045864"/>
                  <a:pt x="550928" y="1093930"/>
                  <a:pt x="603998" y="1040860"/>
                </a:cubicBezTo>
                <a:cubicBezTo>
                  <a:pt x="607241" y="1057073"/>
                  <a:pt x="611588" y="1073103"/>
                  <a:pt x="613726" y="1089498"/>
                </a:cubicBezTo>
                <a:cubicBezTo>
                  <a:pt x="621321" y="1147730"/>
                  <a:pt x="608347" y="1211380"/>
                  <a:pt x="633181" y="1264596"/>
                </a:cubicBezTo>
                <a:cubicBezTo>
                  <a:pt x="641176" y="1281729"/>
                  <a:pt x="665606" y="1245141"/>
                  <a:pt x="681819" y="1235413"/>
                </a:cubicBezTo>
                <a:cubicBezTo>
                  <a:pt x="758816" y="1136417"/>
                  <a:pt x="733379" y="1180932"/>
                  <a:pt x="769368" y="1108953"/>
                </a:cubicBezTo>
                <a:cubicBezTo>
                  <a:pt x="779096" y="1112196"/>
                  <a:pt x="796327" y="1108671"/>
                  <a:pt x="798551" y="1118681"/>
                </a:cubicBezTo>
                <a:cubicBezTo>
                  <a:pt x="804222" y="1144201"/>
                  <a:pt x="772493" y="1216915"/>
                  <a:pt x="788824" y="1196502"/>
                </a:cubicBezTo>
                <a:cubicBezTo>
                  <a:pt x="817038" y="1161236"/>
                  <a:pt x="837462" y="1070043"/>
                  <a:pt x="837462" y="1070043"/>
                </a:cubicBezTo>
                <a:cubicBezTo>
                  <a:pt x="830977" y="1112196"/>
                  <a:pt x="829095" y="1155320"/>
                  <a:pt x="818007" y="1196502"/>
                </a:cubicBezTo>
                <a:cubicBezTo>
                  <a:pt x="806266" y="1240113"/>
                  <a:pt x="785226" y="1280674"/>
                  <a:pt x="769368" y="1322962"/>
                </a:cubicBezTo>
                <a:cubicBezTo>
                  <a:pt x="765768" y="1332563"/>
                  <a:pt x="764227" y="1342974"/>
                  <a:pt x="759641" y="1352145"/>
                </a:cubicBezTo>
                <a:cubicBezTo>
                  <a:pt x="751186" y="1369056"/>
                  <a:pt x="740186" y="1384570"/>
                  <a:pt x="730458" y="1400783"/>
                </a:cubicBezTo>
                <a:cubicBezTo>
                  <a:pt x="803074" y="965081"/>
                  <a:pt x="896178" y="894594"/>
                  <a:pt x="740185" y="1050587"/>
                </a:cubicBezTo>
                <a:cubicBezTo>
                  <a:pt x="730457" y="1073285"/>
                  <a:pt x="719441" y="1095473"/>
                  <a:pt x="711002" y="1118681"/>
                </a:cubicBezTo>
                <a:cubicBezTo>
                  <a:pt x="706433" y="1131246"/>
                  <a:pt x="706705" y="1145375"/>
                  <a:pt x="701275" y="1157592"/>
                </a:cubicBezTo>
                <a:cubicBezTo>
                  <a:pt x="693596" y="1174870"/>
                  <a:pt x="680548" y="1189319"/>
                  <a:pt x="672092" y="1206230"/>
                </a:cubicBezTo>
                <a:cubicBezTo>
                  <a:pt x="664283" y="1221848"/>
                  <a:pt x="659121" y="1238655"/>
                  <a:pt x="652636" y="1254868"/>
                </a:cubicBezTo>
                <a:cubicBezTo>
                  <a:pt x="662364" y="1167319"/>
                  <a:pt x="669361" y="1079423"/>
                  <a:pt x="681819" y="992221"/>
                </a:cubicBezTo>
                <a:cubicBezTo>
                  <a:pt x="685600" y="965751"/>
                  <a:pt x="698089" y="940948"/>
                  <a:pt x="701275" y="914400"/>
                </a:cubicBezTo>
                <a:cubicBezTo>
                  <a:pt x="707854" y="859575"/>
                  <a:pt x="701295" y="803389"/>
                  <a:pt x="711002" y="749030"/>
                </a:cubicBezTo>
                <a:cubicBezTo>
                  <a:pt x="720140" y="697857"/>
                  <a:pt x="746209" y="649433"/>
                  <a:pt x="769368" y="603115"/>
                </a:cubicBezTo>
                <a:cubicBezTo>
                  <a:pt x="756398" y="703634"/>
                  <a:pt x="747929" y="804838"/>
                  <a:pt x="730458" y="904673"/>
                </a:cubicBezTo>
                <a:cubicBezTo>
                  <a:pt x="665958" y="1273248"/>
                  <a:pt x="730833" y="696653"/>
                  <a:pt x="691547" y="1089498"/>
                </a:cubicBezTo>
                <a:cubicBezTo>
                  <a:pt x="675557" y="961582"/>
                  <a:pt x="679587" y="1053990"/>
                  <a:pt x="701275" y="894945"/>
                </a:cubicBezTo>
                <a:cubicBezTo>
                  <a:pt x="705678" y="862656"/>
                  <a:pt x="701807" y="828931"/>
                  <a:pt x="711002" y="797668"/>
                </a:cubicBezTo>
                <a:cubicBezTo>
                  <a:pt x="718378" y="772588"/>
                  <a:pt x="736943" y="752273"/>
                  <a:pt x="749913" y="729575"/>
                </a:cubicBezTo>
                <a:cubicBezTo>
                  <a:pt x="774794" y="530536"/>
                  <a:pt x="747235" y="762685"/>
                  <a:pt x="720730" y="865762"/>
                </a:cubicBezTo>
                <a:cubicBezTo>
                  <a:pt x="709482" y="909502"/>
                  <a:pt x="688305" y="950068"/>
                  <a:pt x="672092" y="992221"/>
                </a:cubicBezTo>
                <a:cubicBezTo>
                  <a:pt x="668849" y="1014919"/>
                  <a:pt x="656803" y="1082559"/>
                  <a:pt x="662364" y="1060315"/>
                </a:cubicBezTo>
                <a:cubicBezTo>
                  <a:pt x="671156" y="1025145"/>
                  <a:pt x="677322" y="989284"/>
                  <a:pt x="681819" y="953311"/>
                </a:cubicBezTo>
                <a:cubicBezTo>
                  <a:pt x="687063" y="911360"/>
                  <a:pt x="697526" y="868704"/>
                  <a:pt x="691547" y="826851"/>
                </a:cubicBezTo>
                <a:cubicBezTo>
                  <a:pt x="688647" y="806549"/>
                  <a:pt x="682146" y="867343"/>
                  <a:pt x="672092" y="885217"/>
                </a:cubicBezTo>
                <a:lnTo>
                  <a:pt x="584543" y="1040860"/>
                </a:lnTo>
                <a:cubicBezTo>
                  <a:pt x="571680" y="1063618"/>
                  <a:pt x="545632" y="1108953"/>
                  <a:pt x="545632" y="1108953"/>
                </a:cubicBezTo>
                <a:cubicBezTo>
                  <a:pt x="534634" y="1152943"/>
                  <a:pt x="529306" y="1180515"/>
                  <a:pt x="506721" y="1225685"/>
                </a:cubicBezTo>
                <a:cubicBezTo>
                  <a:pt x="502619" y="1233888"/>
                  <a:pt x="493751" y="1238656"/>
                  <a:pt x="487266" y="1245141"/>
                </a:cubicBezTo>
                <a:cubicBezTo>
                  <a:pt x="547517" y="1034257"/>
                  <a:pt x="455141" y="1366027"/>
                  <a:pt x="526177" y="1070043"/>
                </a:cubicBezTo>
                <a:cubicBezTo>
                  <a:pt x="537195" y="1024135"/>
                  <a:pt x="578653" y="888635"/>
                  <a:pt x="565087" y="933856"/>
                </a:cubicBezTo>
                <a:cubicBezTo>
                  <a:pt x="466454" y="1262632"/>
                  <a:pt x="530949" y="1065453"/>
                  <a:pt x="467811" y="1254868"/>
                </a:cubicBezTo>
                <a:cubicBezTo>
                  <a:pt x="464568" y="1277566"/>
                  <a:pt x="467115" y="1301887"/>
                  <a:pt x="458083" y="1322962"/>
                </a:cubicBezTo>
                <a:cubicBezTo>
                  <a:pt x="447095" y="1348600"/>
                  <a:pt x="432654" y="1406528"/>
                  <a:pt x="409445" y="1391056"/>
                </a:cubicBezTo>
                <a:cubicBezTo>
                  <a:pt x="384571" y="1374474"/>
                  <a:pt x="421034" y="1332348"/>
                  <a:pt x="428900" y="1303507"/>
                </a:cubicBezTo>
                <a:cubicBezTo>
                  <a:pt x="440504" y="1260957"/>
                  <a:pt x="453062" y="1218612"/>
                  <a:pt x="467811" y="1177047"/>
                </a:cubicBezTo>
                <a:cubicBezTo>
                  <a:pt x="488753" y="1118028"/>
                  <a:pt x="535904" y="1001949"/>
                  <a:pt x="535904" y="1001949"/>
                </a:cubicBezTo>
                <a:cubicBezTo>
                  <a:pt x="538548" y="983441"/>
                  <a:pt x="550064" y="836699"/>
                  <a:pt x="565087" y="1001949"/>
                </a:cubicBezTo>
                <a:cubicBezTo>
                  <a:pt x="566297" y="1015264"/>
                  <a:pt x="558366" y="1027833"/>
                  <a:pt x="555360" y="1040860"/>
                </a:cubicBezTo>
                <a:cubicBezTo>
                  <a:pt x="531683" y="1143459"/>
                  <a:pt x="535904" y="1101080"/>
                  <a:pt x="535904" y="1186775"/>
                </a:cubicBezTo>
              </a:path>
            </a:pathLst>
          </a:cu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37" name="Grupa 36"/>
          <p:cNvGrpSpPr/>
          <p:nvPr/>
        </p:nvGrpSpPr>
        <p:grpSpPr>
          <a:xfrm>
            <a:off x="4459327" y="2147886"/>
            <a:ext cx="1020047" cy="4507156"/>
            <a:chOff x="5649598" y="2172506"/>
            <a:chExt cx="1020047" cy="4507156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38" name="Pravokutnik s jednim zaobljenim kutom 37"/>
            <p:cNvSpPr/>
            <p:nvPr/>
          </p:nvSpPr>
          <p:spPr>
            <a:xfrm>
              <a:off x="6047678" y="3007615"/>
              <a:ext cx="248057" cy="396682"/>
            </a:xfrm>
            <a:prstGeom prst="round1Rect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9" name="Nasmiješeno lice 38"/>
            <p:cNvSpPr/>
            <p:nvPr/>
          </p:nvSpPr>
          <p:spPr>
            <a:xfrm>
              <a:off x="5649598" y="2172506"/>
              <a:ext cx="982493" cy="917112"/>
            </a:xfrm>
            <a:prstGeom prst="smileyFac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0" name="Zaobljeni pravokutnik 39"/>
            <p:cNvSpPr/>
            <p:nvPr/>
          </p:nvSpPr>
          <p:spPr>
            <a:xfrm>
              <a:off x="5687152" y="3397110"/>
              <a:ext cx="982493" cy="1594802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Pravokutnik 40"/>
            <p:cNvSpPr/>
            <p:nvPr/>
          </p:nvSpPr>
          <p:spPr>
            <a:xfrm>
              <a:off x="5970933" y="4982185"/>
              <a:ext cx="231032" cy="1697477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2" name="Pravokutnik 41"/>
            <p:cNvSpPr/>
            <p:nvPr/>
          </p:nvSpPr>
          <p:spPr>
            <a:xfrm>
              <a:off x="6184616" y="4982185"/>
              <a:ext cx="231032" cy="1697477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3" name="Pravokutnik 42"/>
            <p:cNvSpPr/>
            <p:nvPr/>
          </p:nvSpPr>
          <p:spPr>
            <a:xfrm>
              <a:off x="5701886" y="3404297"/>
              <a:ext cx="231032" cy="169747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4" name="Pravokutnik 43"/>
            <p:cNvSpPr/>
            <p:nvPr/>
          </p:nvSpPr>
          <p:spPr>
            <a:xfrm>
              <a:off x="6423879" y="3404297"/>
              <a:ext cx="231032" cy="169747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45" name="Prostoručno 44"/>
          <p:cNvSpPr/>
          <p:nvPr/>
        </p:nvSpPr>
        <p:spPr>
          <a:xfrm>
            <a:off x="4252003" y="2029774"/>
            <a:ext cx="719847" cy="1391055"/>
          </a:xfrm>
          <a:custGeom>
            <a:avLst/>
            <a:gdLst>
              <a:gd name="connsiteX0" fmla="*/ 719847 w 719847"/>
              <a:gd name="connsiteY0" fmla="*/ 97276 h 1391055"/>
              <a:gd name="connsiteX1" fmla="*/ 671209 w 719847"/>
              <a:gd name="connsiteY1" fmla="*/ 87549 h 1391055"/>
              <a:gd name="connsiteX2" fmla="*/ 651753 w 719847"/>
              <a:gd name="connsiteY2" fmla="*/ 68093 h 1391055"/>
              <a:gd name="connsiteX3" fmla="*/ 622570 w 719847"/>
              <a:gd name="connsiteY3" fmla="*/ 58366 h 1391055"/>
              <a:gd name="connsiteX4" fmla="*/ 544749 w 719847"/>
              <a:gd name="connsiteY4" fmla="*/ 29183 h 1391055"/>
              <a:gd name="connsiteX5" fmla="*/ 505838 w 719847"/>
              <a:gd name="connsiteY5" fmla="*/ 9727 h 1391055"/>
              <a:gd name="connsiteX6" fmla="*/ 476655 w 719847"/>
              <a:gd name="connsiteY6" fmla="*/ 0 h 1391055"/>
              <a:gd name="connsiteX7" fmla="*/ 262647 w 719847"/>
              <a:gd name="connsiteY7" fmla="*/ 19455 h 1391055"/>
              <a:gd name="connsiteX8" fmla="*/ 243192 w 719847"/>
              <a:gd name="connsiteY8" fmla="*/ 48638 h 1391055"/>
              <a:gd name="connsiteX9" fmla="*/ 252919 w 719847"/>
              <a:gd name="connsiteY9" fmla="*/ 136187 h 1391055"/>
              <a:gd name="connsiteX10" fmla="*/ 321013 w 719847"/>
              <a:gd name="connsiteY10" fmla="*/ 165370 h 1391055"/>
              <a:gd name="connsiteX11" fmla="*/ 418289 w 719847"/>
              <a:gd name="connsiteY11" fmla="*/ 145915 h 1391055"/>
              <a:gd name="connsiteX12" fmla="*/ 428017 w 719847"/>
              <a:gd name="connsiteY12" fmla="*/ 116732 h 1391055"/>
              <a:gd name="connsiteX13" fmla="*/ 379379 w 719847"/>
              <a:gd name="connsiteY13" fmla="*/ 107004 h 1391055"/>
              <a:gd name="connsiteX14" fmla="*/ 311285 w 719847"/>
              <a:gd name="connsiteY14" fmla="*/ 126459 h 1391055"/>
              <a:gd name="connsiteX15" fmla="*/ 291830 w 719847"/>
              <a:gd name="connsiteY15" fmla="*/ 155642 h 1391055"/>
              <a:gd name="connsiteX16" fmla="*/ 252919 w 719847"/>
              <a:gd name="connsiteY16" fmla="*/ 175098 h 1391055"/>
              <a:gd name="connsiteX17" fmla="*/ 252919 w 719847"/>
              <a:gd name="connsiteY17" fmla="*/ 282102 h 1391055"/>
              <a:gd name="connsiteX18" fmla="*/ 282102 w 719847"/>
              <a:gd name="connsiteY18" fmla="*/ 243191 h 1391055"/>
              <a:gd name="connsiteX19" fmla="*/ 321013 w 719847"/>
              <a:gd name="connsiteY19" fmla="*/ 194553 h 1391055"/>
              <a:gd name="connsiteX20" fmla="*/ 379379 w 719847"/>
              <a:gd name="connsiteY20" fmla="*/ 126459 h 1391055"/>
              <a:gd name="connsiteX21" fmla="*/ 369651 w 719847"/>
              <a:gd name="connsiteY21" fmla="*/ 97276 h 1391055"/>
              <a:gd name="connsiteX22" fmla="*/ 359923 w 719847"/>
              <a:gd name="connsiteY22" fmla="*/ 126459 h 1391055"/>
              <a:gd name="connsiteX23" fmla="*/ 408562 w 719847"/>
              <a:gd name="connsiteY23" fmla="*/ 214008 h 1391055"/>
              <a:gd name="connsiteX24" fmla="*/ 496111 w 719847"/>
              <a:gd name="connsiteY24" fmla="*/ 204281 h 1391055"/>
              <a:gd name="connsiteX25" fmla="*/ 505838 w 719847"/>
              <a:gd name="connsiteY25" fmla="*/ 165370 h 1391055"/>
              <a:gd name="connsiteX26" fmla="*/ 496111 w 719847"/>
              <a:gd name="connsiteY26" fmla="*/ 97276 h 1391055"/>
              <a:gd name="connsiteX27" fmla="*/ 476655 w 719847"/>
              <a:gd name="connsiteY27" fmla="*/ 77821 h 1391055"/>
              <a:gd name="connsiteX28" fmla="*/ 457200 w 719847"/>
              <a:gd name="connsiteY28" fmla="*/ 48638 h 1391055"/>
              <a:gd name="connsiteX29" fmla="*/ 398834 w 719847"/>
              <a:gd name="connsiteY29" fmla="*/ 58366 h 1391055"/>
              <a:gd name="connsiteX30" fmla="*/ 359923 w 719847"/>
              <a:gd name="connsiteY30" fmla="*/ 145915 h 1391055"/>
              <a:gd name="connsiteX31" fmla="*/ 379379 w 719847"/>
              <a:gd name="connsiteY31" fmla="*/ 214008 h 1391055"/>
              <a:gd name="connsiteX32" fmla="*/ 447472 w 719847"/>
              <a:gd name="connsiteY32" fmla="*/ 204281 h 1391055"/>
              <a:gd name="connsiteX33" fmla="*/ 418289 w 719847"/>
              <a:gd name="connsiteY33" fmla="*/ 136187 h 1391055"/>
              <a:gd name="connsiteX34" fmla="*/ 408562 w 719847"/>
              <a:gd name="connsiteY34" fmla="*/ 107004 h 1391055"/>
              <a:gd name="connsiteX35" fmla="*/ 369651 w 719847"/>
              <a:gd name="connsiteY35" fmla="*/ 77821 h 1391055"/>
              <a:gd name="connsiteX36" fmla="*/ 350196 w 719847"/>
              <a:gd name="connsiteY36" fmla="*/ 48638 h 1391055"/>
              <a:gd name="connsiteX37" fmla="*/ 311285 w 719847"/>
              <a:gd name="connsiteY37" fmla="*/ 68093 h 1391055"/>
              <a:gd name="connsiteX38" fmla="*/ 321013 w 719847"/>
              <a:gd name="connsiteY38" fmla="*/ 175098 h 1391055"/>
              <a:gd name="connsiteX39" fmla="*/ 311285 w 719847"/>
              <a:gd name="connsiteY39" fmla="*/ 97276 h 1391055"/>
              <a:gd name="connsiteX40" fmla="*/ 262647 w 719847"/>
              <a:gd name="connsiteY40" fmla="*/ 107004 h 1391055"/>
              <a:gd name="connsiteX41" fmla="*/ 204281 w 719847"/>
              <a:gd name="connsiteY41" fmla="*/ 145915 h 1391055"/>
              <a:gd name="connsiteX42" fmla="*/ 194553 w 719847"/>
              <a:gd name="connsiteY42" fmla="*/ 175098 h 1391055"/>
              <a:gd name="connsiteX43" fmla="*/ 204281 w 719847"/>
              <a:gd name="connsiteY43" fmla="*/ 233464 h 1391055"/>
              <a:gd name="connsiteX44" fmla="*/ 175098 w 719847"/>
              <a:gd name="connsiteY44" fmla="*/ 252919 h 1391055"/>
              <a:gd name="connsiteX45" fmla="*/ 223736 w 719847"/>
              <a:gd name="connsiteY45" fmla="*/ 330740 h 1391055"/>
              <a:gd name="connsiteX46" fmla="*/ 252919 w 719847"/>
              <a:gd name="connsiteY46" fmla="*/ 321013 h 1391055"/>
              <a:gd name="connsiteX47" fmla="*/ 282102 w 719847"/>
              <a:gd name="connsiteY47" fmla="*/ 301557 h 1391055"/>
              <a:gd name="connsiteX48" fmla="*/ 311285 w 719847"/>
              <a:gd name="connsiteY48" fmla="*/ 291830 h 1391055"/>
              <a:gd name="connsiteX49" fmla="*/ 330741 w 719847"/>
              <a:gd name="connsiteY49" fmla="*/ 272374 h 1391055"/>
              <a:gd name="connsiteX50" fmla="*/ 408562 w 719847"/>
              <a:gd name="connsiteY50" fmla="*/ 233464 h 1391055"/>
              <a:gd name="connsiteX51" fmla="*/ 428017 w 719847"/>
              <a:gd name="connsiteY51" fmla="*/ 214008 h 1391055"/>
              <a:gd name="connsiteX52" fmla="*/ 418289 w 719847"/>
              <a:gd name="connsiteY52" fmla="*/ 243191 h 1391055"/>
              <a:gd name="connsiteX53" fmla="*/ 350196 w 719847"/>
              <a:gd name="connsiteY53" fmla="*/ 272374 h 1391055"/>
              <a:gd name="connsiteX54" fmla="*/ 321013 w 719847"/>
              <a:gd name="connsiteY54" fmla="*/ 291830 h 1391055"/>
              <a:gd name="connsiteX55" fmla="*/ 291830 w 719847"/>
              <a:gd name="connsiteY55" fmla="*/ 301557 h 1391055"/>
              <a:gd name="connsiteX56" fmla="*/ 282102 w 719847"/>
              <a:gd name="connsiteY56" fmla="*/ 330740 h 1391055"/>
              <a:gd name="connsiteX57" fmla="*/ 223736 w 719847"/>
              <a:gd name="connsiteY57" fmla="*/ 379379 h 1391055"/>
              <a:gd name="connsiteX58" fmla="*/ 214009 w 719847"/>
              <a:gd name="connsiteY58" fmla="*/ 408562 h 1391055"/>
              <a:gd name="connsiteX59" fmla="*/ 194553 w 719847"/>
              <a:gd name="connsiteY59" fmla="*/ 428017 h 1391055"/>
              <a:gd name="connsiteX60" fmla="*/ 204281 w 719847"/>
              <a:gd name="connsiteY60" fmla="*/ 535021 h 1391055"/>
              <a:gd name="connsiteX61" fmla="*/ 262647 w 719847"/>
              <a:gd name="connsiteY61" fmla="*/ 525293 h 1391055"/>
              <a:gd name="connsiteX62" fmla="*/ 282102 w 719847"/>
              <a:gd name="connsiteY62" fmla="*/ 486383 h 1391055"/>
              <a:gd name="connsiteX63" fmla="*/ 223736 w 719847"/>
              <a:gd name="connsiteY63" fmla="*/ 291830 h 1391055"/>
              <a:gd name="connsiteX64" fmla="*/ 107004 w 719847"/>
              <a:gd name="connsiteY64" fmla="*/ 301557 h 1391055"/>
              <a:gd name="connsiteX65" fmla="*/ 77821 w 719847"/>
              <a:gd name="connsiteY65" fmla="*/ 311285 h 1391055"/>
              <a:gd name="connsiteX66" fmla="*/ 68094 w 719847"/>
              <a:gd name="connsiteY66" fmla="*/ 340468 h 1391055"/>
              <a:gd name="connsiteX67" fmla="*/ 48638 w 719847"/>
              <a:gd name="connsiteY67" fmla="*/ 408562 h 1391055"/>
              <a:gd name="connsiteX68" fmla="*/ 68094 w 719847"/>
              <a:gd name="connsiteY68" fmla="*/ 486383 h 1391055"/>
              <a:gd name="connsiteX69" fmla="*/ 77821 w 719847"/>
              <a:gd name="connsiteY69" fmla="*/ 515566 h 1391055"/>
              <a:gd name="connsiteX70" fmla="*/ 116732 w 719847"/>
              <a:gd name="connsiteY70" fmla="*/ 525293 h 1391055"/>
              <a:gd name="connsiteX71" fmla="*/ 194553 w 719847"/>
              <a:gd name="connsiteY71" fmla="*/ 515566 h 1391055"/>
              <a:gd name="connsiteX72" fmla="*/ 204281 w 719847"/>
              <a:gd name="connsiteY72" fmla="*/ 466927 h 1391055"/>
              <a:gd name="connsiteX73" fmla="*/ 214009 w 719847"/>
              <a:gd name="connsiteY73" fmla="*/ 408562 h 1391055"/>
              <a:gd name="connsiteX74" fmla="*/ 204281 w 719847"/>
              <a:gd name="connsiteY74" fmla="*/ 321013 h 1391055"/>
              <a:gd name="connsiteX75" fmla="*/ 97277 w 719847"/>
              <a:gd name="connsiteY75" fmla="*/ 350196 h 1391055"/>
              <a:gd name="connsiteX76" fmla="*/ 87549 w 719847"/>
              <a:gd name="connsiteY76" fmla="*/ 379379 h 1391055"/>
              <a:gd name="connsiteX77" fmla="*/ 38911 w 719847"/>
              <a:gd name="connsiteY77" fmla="*/ 486383 h 1391055"/>
              <a:gd name="connsiteX78" fmla="*/ 48638 w 719847"/>
              <a:gd name="connsiteY78" fmla="*/ 564204 h 1391055"/>
              <a:gd name="connsiteX79" fmla="*/ 126460 w 719847"/>
              <a:gd name="connsiteY79" fmla="*/ 496110 h 1391055"/>
              <a:gd name="connsiteX80" fmla="*/ 165370 w 719847"/>
              <a:gd name="connsiteY80" fmla="*/ 379379 h 1391055"/>
              <a:gd name="connsiteX81" fmla="*/ 175098 w 719847"/>
              <a:gd name="connsiteY81" fmla="*/ 573932 h 1391055"/>
              <a:gd name="connsiteX82" fmla="*/ 184826 w 719847"/>
              <a:gd name="connsiteY82" fmla="*/ 603115 h 1391055"/>
              <a:gd name="connsiteX83" fmla="*/ 233464 w 719847"/>
              <a:gd name="connsiteY83" fmla="*/ 661481 h 1391055"/>
              <a:gd name="connsiteX84" fmla="*/ 262647 w 719847"/>
              <a:gd name="connsiteY84" fmla="*/ 680936 h 1391055"/>
              <a:gd name="connsiteX85" fmla="*/ 282102 w 719847"/>
              <a:gd name="connsiteY85" fmla="*/ 525293 h 1391055"/>
              <a:gd name="connsiteX86" fmla="*/ 223736 w 719847"/>
              <a:gd name="connsiteY86" fmla="*/ 496110 h 1391055"/>
              <a:gd name="connsiteX87" fmla="*/ 107004 w 719847"/>
              <a:gd name="connsiteY87" fmla="*/ 505838 h 1391055"/>
              <a:gd name="connsiteX88" fmla="*/ 136187 w 719847"/>
              <a:gd name="connsiteY88" fmla="*/ 632298 h 1391055"/>
              <a:gd name="connsiteX89" fmla="*/ 155643 w 719847"/>
              <a:gd name="connsiteY89" fmla="*/ 690664 h 1391055"/>
              <a:gd name="connsiteX90" fmla="*/ 184826 w 719847"/>
              <a:gd name="connsiteY90" fmla="*/ 710119 h 1391055"/>
              <a:gd name="connsiteX91" fmla="*/ 233464 w 719847"/>
              <a:gd name="connsiteY91" fmla="*/ 749030 h 1391055"/>
              <a:gd name="connsiteX92" fmla="*/ 243192 w 719847"/>
              <a:gd name="connsiteY92" fmla="*/ 719847 h 1391055"/>
              <a:gd name="connsiteX93" fmla="*/ 233464 w 719847"/>
              <a:gd name="connsiteY93" fmla="*/ 535021 h 1391055"/>
              <a:gd name="connsiteX94" fmla="*/ 165370 w 719847"/>
              <a:gd name="connsiteY94" fmla="*/ 544749 h 1391055"/>
              <a:gd name="connsiteX95" fmla="*/ 155643 w 719847"/>
              <a:gd name="connsiteY95" fmla="*/ 593387 h 1391055"/>
              <a:gd name="connsiteX96" fmla="*/ 136187 w 719847"/>
              <a:gd name="connsiteY96" fmla="*/ 642025 h 1391055"/>
              <a:gd name="connsiteX97" fmla="*/ 116732 w 719847"/>
              <a:gd name="connsiteY97" fmla="*/ 700391 h 1391055"/>
              <a:gd name="connsiteX98" fmla="*/ 126460 w 719847"/>
              <a:gd name="connsiteY98" fmla="*/ 846306 h 1391055"/>
              <a:gd name="connsiteX99" fmla="*/ 214009 w 719847"/>
              <a:gd name="connsiteY99" fmla="*/ 914400 h 1391055"/>
              <a:gd name="connsiteX100" fmla="*/ 262647 w 719847"/>
              <a:gd name="connsiteY100" fmla="*/ 904672 h 1391055"/>
              <a:gd name="connsiteX101" fmla="*/ 282102 w 719847"/>
              <a:gd name="connsiteY101" fmla="*/ 671208 h 1391055"/>
              <a:gd name="connsiteX102" fmla="*/ 233464 w 719847"/>
              <a:gd name="connsiteY102" fmla="*/ 622570 h 1391055"/>
              <a:gd name="connsiteX103" fmla="*/ 175098 w 719847"/>
              <a:gd name="connsiteY103" fmla="*/ 603115 h 1391055"/>
              <a:gd name="connsiteX104" fmla="*/ 48638 w 719847"/>
              <a:gd name="connsiteY104" fmla="*/ 622570 h 1391055"/>
              <a:gd name="connsiteX105" fmla="*/ 87549 w 719847"/>
              <a:gd name="connsiteY105" fmla="*/ 875489 h 1391055"/>
              <a:gd name="connsiteX106" fmla="*/ 116732 w 719847"/>
              <a:gd name="connsiteY106" fmla="*/ 904672 h 1391055"/>
              <a:gd name="connsiteX107" fmla="*/ 184826 w 719847"/>
              <a:gd name="connsiteY107" fmla="*/ 972766 h 1391055"/>
              <a:gd name="connsiteX108" fmla="*/ 262647 w 719847"/>
              <a:gd name="connsiteY108" fmla="*/ 963038 h 1391055"/>
              <a:gd name="connsiteX109" fmla="*/ 272375 w 719847"/>
              <a:gd name="connsiteY109" fmla="*/ 933855 h 1391055"/>
              <a:gd name="connsiteX110" fmla="*/ 252919 w 719847"/>
              <a:gd name="connsiteY110" fmla="*/ 817123 h 1391055"/>
              <a:gd name="connsiteX111" fmla="*/ 194553 w 719847"/>
              <a:gd name="connsiteY111" fmla="*/ 846306 h 1391055"/>
              <a:gd name="connsiteX112" fmla="*/ 184826 w 719847"/>
              <a:gd name="connsiteY112" fmla="*/ 875489 h 1391055"/>
              <a:gd name="connsiteX113" fmla="*/ 214009 w 719847"/>
              <a:gd name="connsiteY113" fmla="*/ 1079770 h 1391055"/>
              <a:gd name="connsiteX114" fmla="*/ 223736 w 719847"/>
              <a:gd name="connsiteY114" fmla="*/ 1108953 h 1391055"/>
              <a:gd name="connsiteX115" fmla="*/ 252919 w 719847"/>
              <a:gd name="connsiteY115" fmla="*/ 1138136 h 1391055"/>
              <a:gd name="connsiteX116" fmla="*/ 262647 w 719847"/>
              <a:gd name="connsiteY116" fmla="*/ 1186774 h 1391055"/>
              <a:gd name="connsiteX117" fmla="*/ 311285 w 719847"/>
              <a:gd name="connsiteY117" fmla="*/ 1177047 h 1391055"/>
              <a:gd name="connsiteX118" fmla="*/ 340468 w 719847"/>
              <a:gd name="connsiteY118" fmla="*/ 1089498 h 1391055"/>
              <a:gd name="connsiteX119" fmla="*/ 369651 w 719847"/>
              <a:gd name="connsiteY119" fmla="*/ 1040859 h 1391055"/>
              <a:gd name="connsiteX120" fmla="*/ 359923 w 719847"/>
              <a:gd name="connsiteY120" fmla="*/ 836579 h 1391055"/>
              <a:gd name="connsiteX121" fmla="*/ 301558 w 719847"/>
              <a:gd name="connsiteY121" fmla="*/ 846306 h 1391055"/>
              <a:gd name="connsiteX122" fmla="*/ 291830 w 719847"/>
              <a:gd name="connsiteY122" fmla="*/ 875489 h 1391055"/>
              <a:gd name="connsiteX123" fmla="*/ 282102 w 719847"/>
              <a:gd name="connsiteY123" fmla="*/ 914400 h 1391055"/>
              <a:gd name="connsiteX124" fmla="*/ 291830 w 719847"/>
              <a:gd name="connsiteY124" fmla="*/ 1070042 h 1391055"/>
              <a:gd name="connsiteX125" fmla="*/ 321013 w 719847"/>
              <a:gd name="connsiteY125" fmla="*/ 1089498 h 1391055"/>
              <a:gd name="connsiteX126" fmla="*/ 330741 w 719847"/>
              <a:gd name="connsiteY126" fmla="*/ 1118681 h 1391055"/>
              <a:gd name="connsiteX127" fmla="*/ 389106 w 719847"/>
              <a:gd name="connsiteY127" fmla="*/ 1108953 h 1391055"/>
              <a:gd name="connsiteX128" fmla="*/ 398834 w 719847"/>
              <a:gd name="connsiteY128" fmla="*/ 1079770 h 1391055"/>
              <a:gd name="connsiteX129" fmla="*/ 408562 w 719847"/>
              <a:gd name="connsiteY129" fmla="*/ 1040859 h 1391055"/>
              <a:gd name="connsiteX130" fmla="*/ 389106 w 719847"/>
              <a:gd name="connsiteY130" fmla="*/ 1021404 h 1391055"/>
              <a:gd name="connsiteX131" fmla="*/ 389106 w 719847"/>
              <a:gd name="connsiteY131" fmla="*/ 1147864 h 1391055"/>
              <a:gd name="connsiteX132" fmla="*/ 398834 w 719847"/>
              <a:gd name="connsiteY132" fmla="*/ 1177047 h 1391055"/>
              <a:gd name="connsiteX133" fmla="*/ 437745 w 719847"/>
              <a:gd name="connsiteY133" fmla="*/ 1196502 h 1391055"/>
              <a:gd name="connsiteX134" fmla="*/ 476655 w 719847"/>
              <a:gd name="connsiteY134" fmla="*/ 1186774 h 1391055"/>
              <a:gd name="connsiteX135" fmla="*/ 447472 w 719847"/>
              <a:gd name="connsiteY135" fmla="*/ 1177047 h 1391055"/>
              <a:gd name="connsiteX136" fmla="*/ 398834 w 719847"/>
              <a:gd name="connsiteY136" fmla="*/ 1186774 h 1391055"/>
              <a:gd name="connsiteX137" fmla="*/ 408562 w 719847"/>
              <a:gd name="connsiteY137" fmla="*/ 1371600 h 1391055"/>
              <a:gd name="connsiteX138" fmla="*/ 486383 w 719847"/>
              <a:gd name="connsiteY138" fmla="*/ 1361872 h 1391055"/>
              <a:gd name="connsiteX139" fmla="*/ 505838 w 719847"/>
              <a:gd name="connsiteY139" fmla="*/ 1313234 h 1391055"/>
              <a:gd name="connsiteX140" fmla="*/ 525294 w 719847"/>
              <a:gd name="connsiteY140" fmla="*/ 1254868 h 1391055"/>
              <a:gd name="connsiteX141" fmla="*/ 535021 w 719847"/>
              <a:gd name="connsiteY141" fmla="*/ 1225685 h 1391055"/>
              <a:gd name="connsiteX142" fmla="*/ 525294 w 719847"/>
              <a:gd name="connsiteY142" fmla="*/ 1118681 h 1391055"/>
              <a:gd name="connsiteX143" fmla="*/ 486383 w 719847"/>
              <a:gd name="connsiteY143" fmla="*/ 1108953 h 1391055"/>
              <a:gd name="connsiteX144" fmla="*/ 505838 w 719847"/>
              <a:gd name="connsiteY144" fmla="*/ 1254868 h 1391055"/>
              <a:gd name="connsiteX145" fmla="*/ 515566 w 719847"/>
              <a:gd name="connsiteY145" fmla="*/ 1284051 h 1391055"/>
              <a:gd name="connsiteX146" fmla="*/ 535021 w 719847"/>
              <a:gd name="connsiteY146" fmla="*/ 1313234 h 1391055"/>
              <a:gd name="connsiteX147" fmla="*/ 622570 w 719847"/>
              <a:gd name="connsiteY147" fmla="*/ 1303506 h 1391055"/>
              <a:gd name="connsiteX148" fmla="*/ 661481 w 719847"/>
              <a:gd name="connsiteY148" fmla="*/ 1245140 h 1391055"/>
              <a:gd name="connsiteX149" fmla="*/ 651753 w 719847"/>
              <a:gd name="connsiteY149" fmla="*/ 1108953 h 1391055"/>
              <a:gd name="connsiteX150" fmla="*/ 612843 w 719847"/>
              <a:gd name="connsiteY150" fmla="*/ 1099225 h 1391055"/>
              <a:gd name="connsiteX151" fmla="*/ 593387 w 719847"/>
              <a:gd name="connsiteY151" fmla="*/ 1079770 h 1391055"/>
              <a:gd name="connsiteX152" fmla="*/ 564204 w 719847"/>
              <a:gd name="connsiteY152" fmla="*/ 1060315 h 1391055"/>
              <a:gd name="connsiteX153" fmla="*/ 486383 w 719847"/>
              <a:gd name="connsiteY153" fmla="*/ 1070042 h 1391055"/>
              <a:gd name="connsiteX154" fmla="*/ 428017 w 719847"/>
              <a:gd name="connsiteY154" fmla="*/ 1128408 h 1391055"/>
              <a:gd name="connsiteX155" fmla="*/ 447472 w 719847"/>
              <a:gd name="connsiteY155" fmla="*/ 1215957 h 1391055"/>
              <a:gd name="connsiteX156" fmla="*/ 457200 w 719847"/>
              <a:gd name="connsiteY156" fmla="*/ 1245140 h 1391055"/>
              <a:gd name="connsiteX157" fmla="*/ 496111 w 719847"/>
              <a:gd name="connsiteY157" fmla="*/ 1254868 h 1391055"/>
              <a:gd name="connsiteX158" fmla="*/ 544749 w 719847"/>
              <a:gd name="connsiteY158" fmla="*/ 1245140 h 1391055"/>
              <a:gd name="connsiteX159" fmla="*/ 535021 w 719847"/>
              <a:gd name="connsiteY159" fmla="*/ 1157591 h 1391055"/>
              <a:gd name="connsiteX160" fmla="*/ 525294 w 719847"/>
              <a:gd name="connsiteY160" fmla="*/ 1128408 h 1391055"/>
              <a:gd name="connsiteX161" fmla="*/ 486383 w 719847"/>
              <a:gd name="connsiteY161" fmla="*/ 1108953 h 1391055"/>
              <a:gd name="connsiteX162" fmla="*/ 398834 w 719847"/>
              <a:gd name="connsiteY162" fmla="*/ 1060315 h 1391055"/>
              <a:gd name="connsiteX163" fmla="*/ 340468 w 719847"/>
              <a:gd name="connsiteY163" fmla="*/ 1050587 h 1391055"/>
              <a:gd name="connsiteX164" fmla="*/ 282102 w 719847"/>
              <a:gd name="connsiteY164" fmla="*/ 1070042 h 1391055"/>
              <a:gd name="connsiteX165" fmla="*/ 301558 w 719847"/>
              <a:gd name="connsiteY165" fmla="*/ 1089498 h 1391055"/>
              <a:gd name="connsiteX166" fmla="*/ 340468 w 719847"/>
              <a:gd name="connsiteY166" fmla="*/ 1108953 h 1391055"/>
              <a:gd name="connsiteX167" fmla="*/ 428017 w 719847"/>
              <a:gd name="connsiteY167" fmla="*/ 1147864 h 1391055"/>
              <a:gd name="connsiteX168" fmla="*/ 418289 w 719847"/>
              <a:gd name="connsiteY168" fmla="*/ 1079770 h 1391055"/>
              <a:gd name="connsiteX169" fmla="*/ 389106 w 719847"/>
              <a:gd name="connsiteY169" fmla="*/ 1060315 h 1391055"/>
              <a:gd name="connsiteX170" fmla="*/ 359923 w 719847"/>
              <a:gd name="connsiteY170" fmla="*/ 1031132 h 1391055"/>
              <a:gd name="connsiteX171" fmla="*/ 233464 w 719847"/>
              <a:gd name="connsiteY171" fmla="*/ 1040859 h 1391055"/>
              <a:gd name="connsiteX172" fmla="*/ 184826 w 719847"/>
              <a:gd name="connsiteY172" fmla="*/ 1050587 h 1391055"/>
              <a:gd name="connsiteX173" fmla="*/ 175098 w 719847"/>
              <a:gd name="connsiteY173" fmla="*/ 1079770 h 1391055"/>
              <a:gd name="connsiteX174" fmla="*/ 214009 w 719847"/>
              <a:gd name="connsiteY174" fmla="*/ 1196502 h 1391055"/>
              <a:gd name="connsiteX175" fmla="*/ 272375 w 719847"/>
              <a:gd name="connsiteY175" fmla="*/ 1235413 h 1391055"/>
              <a:gd name="connsiteX176" fmla="*/ 291830 w 719847"/>
              <a:gd name="connsiteY176" fmla="*/ 1264596 h 1391055"/>
              <a:gd name="connsiteX177" fmla="*/ 379379 w 719847"/>
              <a:gd name="connsiteY177" fmla="*/ 1264596 h 1391055"/>
              <a:gd name="connsiteX178" fmla="*/ 301558 w 719847"/>
              <a:gd name="connsiteY178" fmla="*/ 1089498 h 1391055"/>
              <a:gd name="connsiteX179" fmla="*/ 272375 w 719847"/>
              <a:gd name="connsiteY179" fmla="*/ 1099225 h 1391055"/>
              <a:gd name="connsiteX180" fmla="*/ 243192 w 719847"/>
              <a:gd name="connsiteY180" fmla="*/ 1138136 h 1391055"/>
              <a:gd name="connsiteX181" fmla="*/ 243192 w 719847"/>
              <a:gd name="connsiteY181" fmla="*/ 1381327 h 1391055"/>
              <a:gd name="connsiteX182" fmla="*/ 282102 w 719847"/>
              <a:gd name="connsiteY182" fmla="*/ 1391055 h 1391055"/>
              <a:gd name="connsiteX183" fmla="*/ 311285 w 719847"/>
              <a:gd name="connsiteY183" fmla="*/ 1371600 h 1391055"/>
              <a:gd name="connsiteX184" fmla="*/ 350196 w 719847"/>
              <a:gd name="connsiteY184" fmla="*/ 1274323 h 1391055"/>
              <a:gd name="connsiteX185" fmla="*/ 369651 w 719847"/>
              <a:gd name="connsiteY185" fmla="*/ 1235413 h 1391055"/>
              <a:gd name="connsiteX186" fmla="*/ 369651 w 719847"/>
              <a:gd name="connsiteY186" fmla="*/ 1001949 h 1391055"/>
              <a:gd name="connsiteX187" fmla="*/ 330741 w 719847"/>
              <a:gd name="connsiteY187" fmla="*/ 992221 h 1391055"/>
              <a:gd name="connsiteX188" fmla="*/ 243192 w 719847"/>
              <a:gd name="connsiteY188" fmla="*/ 943583 h 1391055"/>
              <a:gd name="connsiteX189" fmla="*/ 175098 w 719847"/>
              <a:gd name="connsiteY189" fmla="*/ 1001949 h 1391055"/>
              <a:gd name="connsiteX190" fmla="*/ 145915 w 719847"/>
              <a:gd name="connsiteY190" fmla="*/ 1089498 h 1391055"/>
              <a:gd name="connsiteX191" fmla="*/ 214009 w 719847"/>
              <a:gd name="connsiteY191" fmla="*/ 1303506 h 1391055"/>
              <a:gd name="connsiteX192" fmla="*/ 262647 w 719847"/>
              <a:gd name="connsiteY192" fmla="*/ 1284051 h 1391055"/>
              <a:gd name="connsiteX193" fmla="*/ 282102 w 719847"/>
              <a:gd name="connsiteY193" fmla="*/ 1245140 h 1391055"/>
              <a:gd name="connsiteX194" fmla="*/ 311285 w 719847"/>
              <a:gd name="connsiteY194" fmla="*/ 1157591 h 1391055"/>
              <a:gd name="connsiteX195" fmla="*/ 272375 w 719847"/>
              <a:gd name="connsiteY195" fmla="*/ 1070042 h 1391055"/>
              <a:gd name="connsiteX196" fmla="*/ 243192 w 719847"/>
              <a:gd name="connsiteY196" fmla="*/ 1040859 h 1391055"/>
              <a:gd name="connsiteX197" fmla="*/ 223736 w 719847"/>
              <a:gd name="connsiteY197" fmla="*/ 1011676 h 1391055"/>
              <a:gd name="connsiteX198" fmla="*/ 155643 w 719847"/>
              <a:gd name="connsiteY198" fmla="*/ 972766 h 1391055"/>
              <a:gd name="connsiteX199" fmla="*/ 87549 w 719847"/>
              <a:gd name="connsiteY199" fmla="*/ 933855 h 1391055"/>
              <a:gd name="connsiteX200" fmla="*/ 58366 w 719847"/>
              <a:gd name="connsiteY200" fmla="*/ 943583 h 1391055"/>
              <a:gd name="connsiteX201" fmla="*/ 48638 w 719847"/>
              <a:gd name="connsiteY201" fmla="*/ 972766 h 1391055"/>
              <a:gd name="connsiteX202" fmla="*/ 19455 w 719847"/>
              <a:gd name="connsiteY202" fmla="*/ 1050587 h 1391055"/>
              <a:gd name="connsiteX203" fmla="*/ 29183 w 719847"/>
              <a:gd name="connsiteY203" fmla="*/ 1186774 h 1391055"/>
              <a:gd name="connsiteX204" fmla="*/ 68094 w 719847"/>
              <a:gd name="connsiteY204" fmla="*/ 1225685 h 1391055"/>
              <a:gd name="connsiteX205" fmla="*/ 97277 w 719847"/>
              <a:gd name="connsiteY205" fmla="*/ 1264596 h 1391055"/>
              <a:gd name="connsiteX206" fmla="*/ 223736 w 719847"/>
              <a:gd name="connsiteY206" fmla="*/ 1245140 h 1391055"/>
              <a:gd name="connsiteX207" fmla="*/ 262647 w 719847"/>
              <a:gd name="connsiteY207" fmla="*/ 1186774 h 1391055"/>
              <a:gd name="connsiteX208" fmla="*/ 252919 w 719847"/>
              <a:gd name="connsiteY208" fmla="*/ 1070042 h 1391055"/>
              <a:gd name="connsiteX209" fmla="*/ 214009 w 719847"/>
              <a:gd name="connsiteY209" fmla="*/ 1040859 h 1391055"/>
              <a:gd name="connsiteX210" fmla="*/ 155643 w 719847"/>
              <a:gd name="connsiteY210" fmla="*/ 1011676 h 1391055"/>
              <a:gd name="connsiteX211" fmla="*/ 126460 w 719847"/>
              <a:gd name="connsiteY211" fmla="*/ 1021404 h 1391055"/>
              <a:gd name="connsiteX212" fmla="*/ 107004 w 719847"/>
              <a:gd name="connsiteY212" fmla="*/ 1060315 h 1391055"/>
              <a:gd name="connsiteX213" fmla="*/ 116732 w 719847"/>
              <a:gd name="connsiteY213" fmla="*/ 1303506 h 1391055"/>
              <a:gd name="connsiteX214" fmla="*/ 136187 w 719847"/>
              <a:gd name="connsiteY214" fmla="*/ 1322962 h 1391055"/>
              <a:gd name="connsiteX215" fmla="*/ 204281 w 719847"/>
              <a:gd name="connsiteY215" fmla="*/ 1361872 h 1391055"/>
              <a:gd name="connsiteX216" fmla="*/ 252919 w 719847"/>
              <a:gd name="connsiteY216" fmla="*/ 1342417 h 1391055"/>
              <a:gd name="connsiteX217" fmla="*/ 282102 w 719847"/>
              <a:gd name="connsiteY217" fmla="*/ 1284051 h 1391055"/>
              <a:gd name="connsiteX218" fmla="*/ 262647 w 719847"/>
              <a:gd name="connsiteY218" fmla="*/ 1196502 h 1391055"/>
              <a:gd name="connsiteX219" fmla="*/ 194553 w 719847"/>
              <a:gd name="connsiteY219" fmla="*/ 1089498 h 1391055"/>
              <a:gd name="connsiteX220" fmla="*/ 165370 w 719847"/>
              <a:gd name="connsiteY220" fmla="*/ 1060315 h 1391055"/>
              <a:gd name="connsiteX221" fmla="*/ 116732 w 719847"/>
              <a:gd name="connsiteY221" fmla="*/ 982493 h 1391055"/>
              <a:gd name="connsiteX222" fmla="*/ 87549 w 719847"/>
              <a:gd name="connsiteY222" fmla="*/ 972766 h 1391055"/>
              <a:gd name="connsiteX223" fmla="*/ 48638 w 719847"/>
              <a:gd name="connsiteY223" fmla="*/ 982493 h 1391055"/>
              <a:gd name="connsiteX224" fmla="*/ 0 w 719847"/>
              <a:gd name="connsiteY224" fmla="*/ 1060315 h 1391055"/>
              <a:gd name="connsiteX225" fmla="*/ 29183 w 719847"/>
              <a:gd name="connsiteY225" fmla="*/ 1138136 h 1391055"/>
              <a:gd name="connsiteX226" fmla="*/ 58366 w 719847"/>
              <a:gd name="connsiteY226" fmla="*/ 1157591 h 1391055"/>
              <a:gd name="connsiteX227" fmla="*/ 87549 w 719847"/>
              <a:gd name="connsiteY227" fmla="*/ 1196502 h 1391055"/>
              <a:gd name="connsiteX228" fmla="*/ 126460 w 719847"/>
              <a:gd name="connsiteY228" fmla="*/ 1206230 h 1391055"/>
              <a:gd name="connsiteX229" fmla="*/ 175098 w 719847"/>
              <a:gd name="connsiteY229" fmla="*/ 1235413 h 1391055"/>
              <a:gd name="connsiteX230" fmla="*/ 204281 w 719847"/>
              <a:gd name="connsiteY230" fmla="*/ 1225685 h 1391055"/>
              <a:gd name="connsiteX231" fmla="*/ 175098 w 719847"/>
              <a:gd name="connsiteY231" fmla="*/ 943583 h 1391055"/>
              <a:gd name="connsiteX232" fmla="*/ 126460 w 719847"/>
              <a:gd name="connsiteY232" fmla="*/ 875489 h 1391055"/>
              <a:gd name="connsiteX233" fmla="*/ 68094 w 719847"/>
              <a:gd name="connsiteY233" fmla="*/ 865762 h 1391055"/>
              <a:gd name="connsiteX234" fmla="*/ 58366 w 719847"/>
              <a:gd name="connsiteY234" fmla="*/ 894945 h 1391055"/>
              <a:gd name="connsiteX235" fmla="*/ 48638 w 719847"/>
              <a:gd name="connsiteY235" fmla="*/ 1177047 h 1391055"/>
              <a:gd name="connsiteX236" fmla="*/ 77821 w 719847"/>
              <a:gd name="connsiteY236" fmla="*/ 1186774 h 1391055"/>
              <a:gd name="connsiteX237" fmla="*/ 184826 w 719847"/>
              <a:gd name="connsiteY237" fmla="*/ 1157591 h 1391055"/>
              <a:gd name="connsiteX238" fmla="*/ 204281 w 719847"/>
              <a:gd name="connsiteY238" fmla="*/ 1128408 h 1391055"/>
              <a:gd name="connsiteX239" fmla="*/ 214009 w 719847"/>
              <a:gd name="connsiteY239" fmla="*/ 1070042 h 1391055"/>
              <a:gd name="connsiteX240" fmla="*/ 223736 w 719847"/>
              <a:gd name="connsiteY240" fmla="*/ 1021404 h 1391055"/>
              <a:gd name="connsiteX241" fmla="*/ 204281 w 719847"/>
              <a:gd name="connsiteY241" fmla="*/ 836579 h 1391055"/>
              <a:gd name="connsiteX242" fmla="*/ 165370 w 719847"/>
              <a:gd name="connsiteY242" fmla="*/ 875489 h 1391055"/>
              <a:gd name="connsiteX243" fmla="*/ 194553 w 719847"/>
              <a:gd name="connsiteY243" fmla="*/ 1108953 h 1391055"/>
              <a:gd name="connsiteX244" fmla="*/ 214009 w 719847"/>
              <a:gd name="connsiteY244" fmla="*/ 1128408 h 1391055"/>
              <a:gd name="connsiteX245" fmla="*/ 311285 w 719847"/>
              <a:gd name="connsiteY245" fmla="*/ 1118681 h 1391055"/>
              <a:gd name="connsiteX246" fmla="*/ 330741 w 719847"/>
              <a:gd name="connsiteY246" fmla="*/ 1060315 h 1391055"/>
              <a:gd name="connsiteX247" fmla="*/ 282102 w 719847"/>
              <a:gd name="connsiteY247" fmla="*/ 894945 h 1391055"/>
              <a:gd name="connsiteX248" fmla="*/ 126460 w 719847"/>
              <a:gd name="connsiteY248" fmla="*/ 904672 h 1391055"/>
              <a:gd name="connsiteX249" fmla="*/ 136187 w 719847"/>
              <a:gd name="connsiteY249" fmla="*/ 953310 h 1391055"/>
              <a:gd name="connsiteX250" fmla="*/ 165370 w 719847"/>
              <a:gd name="connsiteY250" fmla="*/ 963038 h 1391055"/>
              <a:gd name="connsiteX251" fmla="*/ 272375 w 719847"/>
              <a:gd name="connsiteY251" fmla="*/ 953310 h 1391055"/>
              <a:gd name="connsiteX252" fmla="*/ 291830 w 719847"/>
              <a:gd name="connsiteY252" fmla="*/ 924127 h 1391055"/>
              <a:gd name="connsiteX253" fmla="*/ 272375 w 719847"/>
              <a:gd name="connsiteY253" fmla="*/ 797668 h 1391055"/>
              <a:gd name="connsiteX254" fmla="*/ 262647 w 719847"/>
              <a:gd name="connsiteY254" fmla="*/ 768485 h 1391055"/>
              <a:gd name="connsiteX255" fmla="*/ 204281 w 719847"/>
              <a:gd name="connsiteY255" fmla="*/ 710119 h 1391055"/>
              <a:gd name="connsiteX256" fmla="*/ 165370 w 719847"/>
              <a:gd name="connsiteY256" fmla="*/ 651753 h 1391055"/>
              <a:gd name="connsiteX257" fmla="*/ 126460 w 719847"/>
              <a:gd name="connsiteY257" fmla="*/ 671208 h 1391055"/>
              <a:gd name="connsiteX258" fmla="*/ 126460 w 719847"/>
              <a:gd name="connsiteY258" fmla="*/ 787940 h 1391055"/>
              <a:gd name="connsiteX259" fmla="*/ 145915 w 719847"/>
              <a:gd name="connsiteY259" fmla="*/ 817123 h 1391055"/>
              <a:gd name="connsiteX260" fmla="*/ 155643 w 719847"/>
              <a:gd name="connsiteY260" fmla="*/ 846306 h 1391055"/>
              <a:gd name="connsiteX261" fmla="*/ 233464 w 719847"/>
              <a:gd name="connsiteY261" fmla="*/ 875489 h 1391055"/>
              <a:gd name="connsiteX262" fmla="*/ 262647 w 719847"/>
              <a:gd name="connsiteY262" fmla="*/ 894945 h 1391055"/>
              <a:gd name="connsiteX263" fmla="*/ 262647 w 719847"/>
              <a:gd name="connsiteY263" fmla="*/ 826851 h 1391055"/>
              <a:gd name="connsiteX264" fmla="*/ 252919 w 719847"/>
              <a:gd name="connsiteY264" fmla="*/ 778213 h 1391055"/>
              <a:gd name="connsiteX265" fmla="*/ 204281 w 719847"/>
              <a:gd name="connsiteY265" fmla="*/ 719847 h 1391055"/>
              <a:gd name="connsiteX266" fmla="*/ 126460 w 719847"/>
              <a:gd name="connsiteY266" fmla="*/ 729574 h 1391055"/>
              <a:gd name="connsiteX267" fmla="*/ 107004 w 719847"/>
              <a:gd name="connsiteY267" fmla="*/ 768485 h 1391055"/>
              <a:gd name="connsiteX268" fmla="*/ 68094 w 719847"/>
              <a:gd name="connsiteY268" fmla="*/ 797668 h 1391055"/>
              <a:gd name="connsiteX269" fmla="*/ 77821 w 719847"/>
              <a:gd name="connsiteY269" fmla="*/ 943583 h 1391055"/>
              <a:gd name="connsiteX270" fmla="*/ 126460 w 719847"/>
              <a:gd name="connsiteY270" fmla="*/ 933855 h 1391055"/>
              <a:gd name="connsiteX271" fmla="*/ 136187 w 719847"/>
              <a:gd name="connsiteY271" fmla="*/ 885217 h 1391055"/>
              <a:gd name="connsiteX272" fmla="*/ 155643 w 719847"/>
              <a:gd name="connsiteY272" fmla="*/ 836579 h 1391055"/>
              <a:gd name="connsiteX273" fmla="*/ 145915 w 719847"/>
              <a:gd name="connsiteY273" fmla="*/ 680936 h 1391055"/>
              <a:gd name="connsiteX274" fmla="*/ 107004 w 719847"/>
              <a:gd name="connsiteY274" fmla="*/ 739302 h 1391055"/>
              <a:gd name="connsiteX275" fmla="*/ 194553 w 719847"/>
              <a:gd name="connsiteY275" fmla="*/ 885217 h 1391055"/>
              <a:gd name="connsiteX276" fmla="*/ 233464 w 719847"/>
              <a:gd name="connsiteY276" fmla="*/ 856034 h 1391055"/>
              <a:gd name="connsiteX277" fmla="*/ 194553 w 719847"/>
              <a:gd name="connsiteY277" fmla="*/ 544749 h 1391055"/>
              <a:gd name="connsiteX278" fmla="*/ 175098 w 719847"/>
              <a:gd name="connsiteY278" fmla="*/ 515566 h 1391055"/>
              <a:gd name="connsiteX279" fmla="*/ 145915 w 719847"/>
              <a:gd name="connsiteY279" fmla="*/ 486383 h 1391055"/>
              <a:gd name="connsiteX280" fmla="*/ 107004 w 719847"/>
              <a:gd name="connsiteY280" fmla="*/ 496110 h 1391055"/>
              <a:gd name="connsiteX281" fmla="*/ 155643 w 719847"/>
              <a:gd name="connsiteY281" fmla="*/ 739302 h 1391055"/>
              <a:gd name="connsiteX282" fmla="*/ 243192 w 719847"/>
              <a:gd name="connsiteY282" fmla="*/ 729574 h 1391055"/>
              <a:gd name="connsiteX283" fmla="*/ 262647 w 719847"/>
              <a:gd name="connsiteY283" fmla="*/ 700391 h 1391055"/>
              <a:gd name="connsiteX284" fmla="*/ 282102 w 719847"/>
              <a:gd name="connsiteY284" fmla="*/ 612842 h 1391055"/>
              <a:gd name="connsiteX285" fmla="*/ 262647 w 719847"/>
              <a:gd name="connsiteY285" fmla="*/ 535021 h 1391055"/>
              <a:gd name="connsiteX286" fmla="*/ 252919 w 719847"/>
              <a:gd name="connsiteY286" fmla="*/ 486383 h 1391055"/>
              <a:gd name="connsiteX287" fmla="*/ 233464 w 719847"/>
              <a:gd name="connsiteY287" fmla="*/ 466927 h 1391055"/>
              <a:gd name="connsiteX288" fmla="*/ 184826 w 719847"/>
              <a:gd name="connsiteY288" fmla="*/ 457200 h 1391055"/>
              <a:gd name="connsiteX289" fmla="*/ 107004 w 719847"/>
              <a:gd name="connsiteY289" fmla="*/ 515566 h 1391055"/>
              <a:gd name="connsiteX290" fmla="*/ 87549 w 719847"/>
              <a:gd name="connsiteY290" fmla="*/ 583659 h 1391055"/>
              <a:gd name="connsiteX291" fmla="*/ 107004 w 719847"/>
              <a:gd name="connsiteY291" fmla="*/ 749030 h 1391055"/>
              <a:gd name="connsiteX292" fmla="*/ 136187 w 719847"/>
              <a:gd name="connsiteY292" fmla="*/ 817123 h 1391055"/>
              <a:gd name="connsiteX293" fmla="*/ 145915 w 719847"/>
              <a:gd name="connsiteY293" fmla="*/ 846306 h 1391055"/>
              <a:gd name="connsiteX294" fmla="*/ 233464 w 719847"/>
              <a:gd name="connsiteY294" fmla="*/ 836579 h 1391055"/>
              <a:gd name="connsiteX295" fmla="*/ 272375 w 719847"/>
              <a:gd name="connsiteY295" fmla="*/ 778213 h 1391055"/>
              <a:gd name="connsiteX296" fmla="*/ 291830 w 719847"/>
              <a:gd name="connsiteY296" fmla="*/ 719847 h 1391055"/>
              <a:gd name="connsiteX297" fmla="*/ 311285 w 719847"/>
              <a:gd name="connsiteY297" fmla="*/ 690664 h 1391055"/>
              <a:gd name="connsiteX298" fmla="*/ 321013 w 719847"/>
              <a:gd name="connsiteY298" fmla="*/ 632298 h 1391055"/>
              <a:gd name="connsiteX299" fmla="*/ 311285 w 719847"/>
              <a:gd name="connsiteY299" fmla="*/ 466927 h 1391055"/>
              <a:gd name="connsiteX300" fmla="*/ 252919 w 719847"/>
              <a:gd name="connsiteY300" fmla="*/ 369651 h 1391055"/>
              <a:gd name="connsiteX301" fmla="*/ 243192 w 719847"/>
              <a:gd name="connsiteY301" fmla="*/ 330740 h 1391055"/>
              <a:gd name="connsiteX302" fmla="*/ 214009 w 719847"/>
              <a:gd name="connsiteY302" fmla="*/ 301557 h 1391055"/>
              <a:gd name="connsiteX303" fmla="*/ 194553 w 719847"/>
              <a:gd name="connsiteY303" fmla="*/ 272374 h 1391055"/>
              <a:gd name="connsiteX304" fmla="*/ 126460 w 719847"/>
              <a:gd name="connsiteY304" fmla="*/ 301557 h 1391055"/>
              <a:gd name="connsiteX305" fmla="*/ 87549 w 719847"/>
              <a:gd name="connsiteY305" fmla="*/ 330740 h 1391055"/>
              <a:gd name="connsiteX306" fmla="*/ 107004 w 719847"/>
              <a:gd name="connsiteY306" fmla="*/ 398834 h 1391055"/>
              <a:gd name="connsiteX307" fmla="*/ 175098 w 719847"/>
              <a:gd name="connsiteY307" fmla="*/ 369651 h 1391055"/>
              <a:gd name="connsiteX308" fmla="*/ 194553 w 719847"/>
              <a:gd name="connsiteY308" fmla="*/ 272374 h 1391055"/>
              <a:gd name="connsiteX309" fmla="*/ 214009 w 719847"/>
              <a:gd name="connsiteY309" fmla="*/ 214008 h 1391055"/>
              <a:gd name="connsiteX310" fmla="*/ 204281 w 719847"/>
              <a:gd name="connsiteY310" fmla="*/ 252919 h 1391055"/>
              <a:gd name="connsiteX311" fmla="*/ 214009 w 719847"/>
              <a:gd name="connsiteY311" fmla="*/ 282102 h 1391055"/>
              <a:gd name="connsiteX312" fmla="*/ 291830 w 719847"/>
              <a:gd name="connsiteY312" fmla="*/ 262647 h 1391055"/>
              <a:gd name="connsiteX313" fmla="*/ 340468 w 719847"/>
              <a:gd name="connsiteY313" fmla="*/ 252919 h 1391055"/>
              <a:gd name="connsiteX314" fmla="*/ 379379 w 719847"/>
              <a:gd name="connsiteY314" fmla="*/ 243191 h 1391055"/>
              <a:gd name="connsiteX315" fmla="*/ 447472 w 719847"/>
              <a:gd name="connsiteY315" fmla="*/ 233464 h 1391055"/>
              <a:gd name="connsiteX316" fmla="*/ 486383 w 719847"/>
              <a:gd name="connsiteY316" fmla="*/ 184825 h 1391055"/>
              <a:gd name="connsiteX317" fmla="*/ 515566 w 719847"/>
              <a:gd name="connsiteY317" fmla="*/ 155642 h 1391055"/>
              <a:gd name="connsiteX318" fmla="*/ 505838 w 719847"/>
              <a:gd name="connsiteY318" fmla="*/ 19455 h 1391055"/>
              <a:gd name="connsiteX319" fmla="*/ 466928 w 719847"/>
              <a:gd name="connsiteY319" fmla="*/ 9727 h 1391055"/>
              <a:gd name="connsiteX320" fmla="*/ 359923 w 719847"/>
              <a:gd name="connsiteY320" fmla="*/ 29183 h 1391055"/>
              <a:gd name="connsiteX321" fmla="*/ 330741 w 719847"/>
              <a:gd name="connsiteY321" fmla="*/ 126459 h 1391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</a:cxnLst>
            <a:rect l="l" t="t" r="r" b="b"/>
            <a:pathLst>
              <a:path w="719847" h="1391055">
                <a:moveTo>
                  <a:pt x="719847" y="97276"/>
                </a:moveTo>
                <a:cubicBezTo>
                  <a:pt x="703634" y="94034"/>
                  <a:pt x="686406" y="94062"/>
                  <a:pt x="671209" y="87549"/>
                </a:cubicBezTo>
                <a:cubicBezTo>
                  <a:pt x="662779" y="83936"/>
                  <a:pt x="659618" y="72812"/>
                  <a:pt x="651753" y="68093"/>
                </a:cubicBezTo>
                <a:cubicBezTo>
                  <a:pt x="642960" y="62818"/>
                  <a:pt x="632298" y="61608"/>
                  <a:pt x="622570" y="58366"/>
                </a:cubicBezTo>
                <a:cubicBezTo>
                  <a:pt x="562630" y="18405"/>
                  <a:pt x="628893" y="57231"/>
                  <a:pt x="544749" y="29183"/>
                </a:cubicBezTo>
                <a:cubicBezTo>
                  <a:pt x="530992" y="24597"/>
                  <a:pt x="519167" y="15439"/>
                  <a:pt x="505838" y="9727"/>
                </a:cubicBezTo>
                <a:cubicBezTo>
                  <a:pt x="496413" y="5688"/>
                  <a:pt x="486383" y="3242"/>
                  <a:pt x="476655" y="0"/>
                </a:cubicBezTo>
                <a:cubicBezTo>
                  <a:pt x="405319" y="6485"/>
                  <a:pt x="332772" y="4846"/>
                  <a:pt x="262647" y="19455"/>
                </a:cubicBezTo>
                <a:cubicBezTo>
                  <a:pt x="251202" y="21839"/>
                  <a:pt x="244163" y="36987"/>
                  <a:pt x="243192" y="48638"/>
                </a:cubicBezTo>
                <a:cubicBezTo>
                  <a:pt x="240753" y="77899"/>
                  <a:pt x="242885" y="108592"/>
                  <a:pt x="252919" y="136187"/>
                </a:cubicBezTo>
                <a:cubicBezTo>
                  <a:pt x="259636" y="154660"/>
                  <a:pt x="309172" y="162410"/>
                  <a:pt x="321013" y="165370"/>
                </a:cubicBezTo>
                <a:cubicBezTo>
                  <a:pt x="353438" y="158885"/>
                  <a:pt x="388185" y="159598"/>
                  <a:pt x="418289" y="145915"/>
                </a:cubicBezTo>
                <a:cubicBezTo>
                  <a:pt x="427624" y="141672"/>
                  <a:pt x="435268" y="123983"/>
                  <a:pt x="428017" y="116732"/>
                </a:cubicBezTo>
                <a:cubicBezTo>
                  <a:pt x="416326" y="105041"/>
                  <a:pt x="395592" y="110247"/>
                  <a:pt x="379379" y="107004"/>
                </a:cubicBezTo>
                <a:cubicBezTo>
                  <a:pt x="376840" y="107639"/>
                  <a:pt x="317626" y="121386"/>
                  <a:pt x="311285" y="126459"/>
                </a:cubicBezTo>
                <a:cubicBezTo>
                  <a:pt x="302156" y="133762"/>
                  <a:pt x="300811" y="148157"/>
                  <a:pt x="291830" y="155642"/>
                </a:cubicBezTo>
                <a:cubicBezTo>
                  <a:pt x="280690" y="164926"/>
                  <a:pt x="265889" y="168613"/>
                  <a:pt x="252919" y="175098"/>
                </a:cubicBezTo>
                <a:cubicBezTo>
                  <a:pt x="246545" y="200596"/>
                  <a:pt x="226015" y="261923"/>
                  <a:pt x="252919" y="282102"/>
                </a:cubicBezTo>
                <a:cubicBezTo>
                  <a:pt x="265889" y="291830"/>
                  <a:pt x="272374" y="256161"/>
                  <a:pt x="282102" y="243191"/>
                </a:cubicBezTo>
                <a:cubicBezTo>
                  <a:pt x="305329" y="173512"/>
                  <a:pt x="272122" y="253222"/>
                  <a:pt x="321013" y="194553"/>
                </a:cubicBezTo>
                <a:cubicBezTo>
                  <a:pt x="395196" y="105533"/>
                  <a:pt x="275786" y="204153"/>
                  <a:pt x="379379" y="126459"/>
                </a:cubicBezTo>
                <a:cubicBezTo>
                  <a:pt x="376136" y="116731"/>
                  <a:pt x="379905" y="97276"/>
                  <a:pt x="369651" y="97276"/>
                </a:cubicBezTo>
                <a:cubicBezTo>
                  <a:pt x="359397" y="97276"/>
                  <a:pt x="358903" y="116256"/>
                  <a:pt x="359923" y="126459"/>
                </a:cubicBezTo>
                <a:cubicBezTo>
                  <a:pt x="366804" y="195270"/>
                  <a:pt x="367556" y="186671"/>
                  <a:pt x="408562" y="214008"/>
                </a:cubicBezTo>
                <a:cubicBezTo>
                  <a:pt x="437745" y="210766"/>
                  <a:pt x="469848" y="217412"/>
                  <a:pt x="496111" y="204281"/>
                </a:cubicBezTo>
                <a:cubicBezTo>
                  <a:pt x="508069" y="198302"/>
                  <a:pt x="505838" y="178739"/>
                  <a:pt x="505838" y="165370"/>
                </a:cubicBezTo>
                <a:cubicBezTo>
                  <a:pt x="505838" y="142442"/>
                  <a:pt x="503362" y="119028"/>
                  <a:pt x="496111" y="97276"/>
                </a:cubicBezTo>
                <a:cubicBezTo>
                  <a:pt x="493211" y="88575"/>
                  <a:pt x="482384" y="84983"/>
                  <a:pt x="476655" y="77821"/>
                </a:cubicBezTo>
                <a:cubicBezTo>
                  <a:pt x="469352" y="68692"/>
                  <a:pt x="463685" y="58366"/>
                  <a:pt x="457200" y="48638"/>
                </a:cubicBezTo>
                <a:cubicBezTo>
                  <a:pt x="437745" y="51881"/>
                  <a:pt x="416475" y="49545"/>
                  <a:pt x="398834" y="58366"/>
                </a:cubicBezTo>
                <a:cubicBezTo>
                  <a:pt x="380336" y="67615"/>
                  <a:pt x="361442" y="141357"/>
                  <a:pt x="359923" y="145915"/>
                </a:cubicBezTo>
                <a:cubicBezTo>
                  <a:pt x="366408" y="168613"/>
                  <a:pt x="359738" y="200914"/>
                  <a:pt x="379379" y="214008"/>
                </a:cubicBezTo>
                <a:cubicBezTo>
                  <a:pt x="398456" y="226726"/>
                  <a:pt x="431259" y="220494"/>
                  <a:pt x="447472" y="204281"/>
                </a:cubicBezTo>
                <a:cubicBezTo>
                  <a:pt x="470526" y="181227"/>
                  <a:pt x="430255" y="148153"/>
                  <a:pt x="418289" y="136187"/>
                </a:cubicBezTo>
                <a:cubicBezTo>
                  <a:pt x="415047" y="126459"/>
                  <a:pt x="415126" y="114881"/>
                  <a:pt x="408562" y="107004"/>
                </a:cubicBezTo>
                <a:cubicBezTo>
                  <a:pt x="398183" y="94549"/>
                  <a:pt x="381115" y="89285"/>
                  <a:pt x="369651" y="77821"/>
                </a:cubicBezTo>
                <a:cubicBezTo>
                  <a:pt x="361384" y="69554"/>
                  <a:pt x="356681" y="58366"/>
                  <a:pt x="350196" y="48638"/>
                </a:cubicBezTo>
                <a:cubicBezTo>
                  <a:pt x="337226" y="55123"/>
                  <a:pt x="318971" y="55796"/>
                  <a:pt x="311285" y="68093"/>
                </a:cubicBezTo>
                <a:cubicBezTo>
                  <a:pt x="285167" y="109882"/>
                  <a:pt x="306203" y="138072"/>
                  <a:pt x="321013" y="175098"/>
                </a:cubicBezTo>
                <a:cubicBezTo>
                  <a:pt x="317770" y="149157"/>
                  <a:pt x="328298" y="117125"/>
                  <a:pt x="311285" y="97276"/>
                </a:cubicBezTo>
                <a:cubicBezTo>
                  <a:pt x="300525" y="84723"/>
                  <a:pt x="277699" y="100162"/>
                  <a:pt x="262647" y="107004"/>
                </a:cubicBezTo>
                <a:cubicBezTo>
                  <a:pt x="241360" y="116680"/>
                  <a:pt x="204281" y="145915"/>
                  <a:pt x="204281" y="145915"/>
                </a:cubicBezTo>
                <a:cubicBezTo>
                  <a:pt x="201038" y="155643"/>
                  <a:pt x="194553" y="164844"/>
                  <a:pt x="194553" y="175098"/>
                </a:cubicBezTo>
                <a:cubicBezTo>
                  <a:pt x="194553" y="194822"/>
                  <a:pt x="209065" y="214329"/>
                  <a:pt x="204281" y="233464"/>
                </a:cubicBezTo>
                <a:cubicBezTo>
                  <a:pt x="201446" y="244806"/>
                  <a:pt x="184826" y="246434"/>
                  <a:pt x="175098" y="252919"/>
                </a:cubicBezTo>
                <a:cubicBezTo>
                  <a:pt x="187317" y="375104"/>
                  <a:pt x="155213" y="360107"/>
                  <a:pt x="223736" y="330740"/>
                </a:cubicBezTo>
                <a:cubicBezTo>
                  <a:pt x="233161" y="326701"/>
                  <a:pt x="243191" y="324255"/>
                  <a:pt x="252919" y="321013"/>
                </a:cubicBezTo>
                <a:cubicBezTo>
                  <a:pt x="262647" y="314528"/>
                  <a:pt x="271645" y="306786"/>
                  <a:pt x="282102" y="301557"/>
                </a:cubicBezTo>
                <a:cubicBezTo>
                  <a:pt x="291273" y="296971"/>
                  <a:pt x="302492" y="297105"/>
                  <a:pt x="311285" y="291830"/>
                </a:cubicBezTo>
                <a:cubicBezTo>
                  <a:pt x="319150" y="287111"/>
                  <a:pt x="323278" y="277705"/>
                  <a:pt x="330741" y="272374"/>
                </a:cubicBezTo>
                <a:cubicBezTo>
                  <a:pt x="370943" y="243658"/>
                  <a:pt x="370785" y="246055"/>
                  <a:pt x="408562" y="233464"/>
                </a:cubicBezTo>
                <a:cubicBezTo>
                  <a:pt x="415047" y="226979"/>
                  <a:pt x="421532" y="207523"/>
                  <a:pt x="428017" y="214008"/>
                </a:cubicBezTo>
                <a:cubicBezTo>
                  <a:pt x="435268" y="221259"/>
                  <a:pt x="425540" y="235940"/>
                  <a:pt x="418289" y="243191"/>
                </a:cubicBezTo>
                <a:cubicBezTo>
                  <a:pt x="406266" y="255214"/>
                  <a:pt x="367639" y="266560"/>
                  <a:pt x="350196" y="272374"/>
                </a:cubicBezTo>
                <a:cubicBezTo>
                  <a:pt x="340468" y="278859"/>
                  <a:pt x="331470" y="286601"/>
                  <a:pt x="321013" y="291830"/>
                </a:cubicBezTo>
                <a:cubicBezTo>
                  <a:pt x="311842" y="296416"/>
                  <a:pt x="299081" y="294307"/>
                  <a:pt x="291830" y="301557"/>
                </a:cubicBezTo>
                <a:cubicBezTo>
                  <a:pt x="284579" y="308808"/>
                  <a:pt x="287378" y="321947"/>
                  <a:pt x="282102" y="330740"/>
                </a:cubicBezTo>
                <a:cubicBezTo>
                  <a:pt x="273668" y="344797"/>
                  <a:pt x="230236" y="374504"/>
                  <a:pt x="223736" y="379379"/>
                </a:cubicBezTo>
                <a:cubicBezTo>
                  <a:pt x="220494" y="389107"/>
                  <a:pt x="219285" y="399769"/>
                  <a:pt x="214009" y="408562"/>
                </a:cubicBezTo>
                <a:cubicBezTo>
                  <a:pt x="209290" y="416426"/>
                  <a:pt x="195256" y="418873"/>
                  <a:pt x="194553" y="428017"/>
                </a:cubicBezTo>
                <a:cubicBezTo>
                  <a:pt x="191806" y="463727"/>
                  <a:pt x="201038" y="499353"/>
                  <a:pt x="204281" y="535021"/>
                </a:cubicBezTo>
                <a:cubicBezTo>
                  <a:pt x="223736" y="531778"/>
                  <a:pt x="245921" y="535747"/>
                  <a:pt x="262647" y="525293"/>
                </a:cubicBezTo>
                <a:cubicBezTo>
                  <a:pt x="274944" y="517608"/>
                  <a:pt x="282102" y="500884"/>
                  <a:pt x="282102" y="486383"/>
                </a:cubicBezTo>
                <a:cubicBezTo>
                  <a:pt x="282102" y="320923"/>
                  <a:pt x="300814" y="349638"/>
                  <a:pt x="223736" y="291830"/>
                </a:cubicBezTo>
                <a:cubicBezTo>
                  <a:pt x="184825" y="295072"/>
                  <a:pt x="145707" y="296397"/>
                  <a:pt x="107004" y="301557"/>
                </a:cubicBezTo>
                <a:cubicBezTo>
                  <a:pt x="96840" y="302912"/>
                  <a:pt x="85072" y="304034"/>
                  <a:pt x="77821" y="311285"/>
                </a:cubicBezTo>
                <a:cubicBezTo>
                  <a:pt x="70571" y="318536"/>
                  <a:pt x="71040" y="330647"/>
                  <a:pt x="68094" y="340468"/>
                </a:cubicBezTo>
                <a:cubicBezTo>
                  <a:pt x="61311" y="363079"/>
                  <a:pt x="55123" y="385864"/>
                  <a:pt x="48638" y="408562"/>
                </a:cubicBezTo>
                <a:cubicBezTo>
                  <a:pt x="55123" y="434502"/>
                  <a:pt x="61059" y="460586"/>
                  <a:pt x="68094" y="486383"/>
                </a:cubicBezTo>
                <a:cubicBezTo>
                  <a:pt x="70792" y="496275"/>
                  <a:pt x="69814" y="509161"/>
                  <a:pt x="77821" y="515566"/>
                </a:cubicBezTo>
                <a:cubicBezTo>
                  <a:pt x="88261" y="523918"/>
                  <a:pt x="103762" y="522051"/>
                  <a:pt x="116732" y="525293"/>
                </a:cubicBezTo>
                <a:cubicBezTo>
                  <a:pt x="142672" y="522051"/>
                  <a:pt x="172801" y="530067"/>
                  <a:pt x="194553" y="515566"/>
                </a:cubicBezTo>
                <a:cubicBezTo>
                  <a:pt x="208310" y="506395"/>
                  <a:pt x="201323" y="483194"/>
                  <a:pt x="204281" y="466927"/>
                </a:cubicBezTo>
                <a:cubicBezTo>
                  <a:pt x="207809" y="447522"/>
                  <a:pt x="210766" y="428017"/>
                  <a:pt x="214009" y="408562"/>
                </a:cubicBezTo>
                <a:cubicBezTo>
                  <a:pt x="210766" y="379379"/>
                  <a:pt x="230544" y="334144"/>
                  <a:pt x="204281" y="321013"/>
                </a:cubicBezTo>
                <a:cubicBezTo>
                  <a:pt x="171213" y="304479"/>
                  <a:pt x="130345" y="333662"/>
                  <a:pt x="97277" y="350196"/>
                </a:cubicBezTo>
                <a:cubicBezTo>
                  <a:pt x="88106" y="354782"/>
                  <a:pt x="91792" y="370044"/>
                  <a:pt x="87549" y="379379"/>
                </a:cubicBezTo>
                <a:cubicBezTo>
                  <a:pt x="33182" y="498984"/>
                  <a:pt x="61652" y="418155"/>
                  <a:pt x="38911" y="486383"/>
                </a:cubicBezTo>
                <a:cubicBezTo>
                  <a:pt x="42153" y="512323"/>
                  <a:pt x="25940" y="551234"/>
                  <a:pt x="48638" y="564204"/>
                </a:cubicBezTo>
                <a:cubicBezTo>
                  <a:pt x="76031" y="579857"/>
                  <a:pt x="114384" y="514223"/>
                  <a:pt x="126460" y="496110"/>
                </a:cubicBezTo>
                <a:cubicBezTo>
                  <a:pt x="129672" y="483260"/>
                  <a:pt x="158916" y="360018"/>
                  <a:pt x="165370" y="379379"/>
                </a:cubicBezTo>
                <a:cubicBezTo>
                  <a:pt x="185903" y="440979"/>
                  <a:pt x="169473" y="509244"/>
                  <a:pt x="175098" y="573932"/>
                </a:cubicBezTo>
                <a:cubicBezTo>
                  <a:pt x="175986" y="584147"/>
                  <a:pt x="180240" y="593944"/>
                  <a:pt x="184826" y="603115"/>
                </a:cubicBezTo>
                <a:cubicBezTo>
                  <a:pt x="195758" y="624978"/>
                  <a:pt x="215023" y="646114"/>
                  <a:pt x="233464" y="661481"/>
                </a:cubicBezTo>
                <a:cubicBezTo>
                  <a:pt x="242445" y="668965"/>
                  <a:pt x="252919" y="674451"/>
                  <a:pt x="262647" y="680936"/>
                </a:cubicBezTo>
                <a:cubicBezTo>
                  <a:pt x="314892" y="628691"/>
                  <a:pt x="313883" y="644471"/>
                  <a:pt x="282102" y="525293"/>
                </a:cubicBezTo>
                <a:cubicBezTo>
                  <a:pt x="278423" y="511496"/>
                  <a:pt x="234159" y="499584"/>
                  <a:pt x="223736" y="496110"/>
                </a:cubicBezTo>
                <a:cubicBezTo>
                  <a:pt x="184825" y="499353"/>
                  <a:pt x="134613" y="478228"/>
                  <a:pt x="107004" y="505838"/>
                </a:cubicBezTo>
                <a:cubicBezTo>
                  <a:pt x="56893" y="555949"/>
                  <a:pt x="120541" y="597095"/>
                  <a:pt x="136187" y="632298"/>
                </a:cubicBezTo>
                <a:cubicBezTo>
                  <a:pt x="144516" y="651038"/>
                  <a:pt x="144774" y="673274"/>
                  <a:pt x="155643" y="690664"/>
                </a:cubicBezTo>
                <a:cubicBezTo>
                  <a:pt x="161839" y="700578"/>
                  <a:pt x="175098" y="703634"/>
                  <a:pt x="184826" y="710119"/>
                </a:cubicBezTo>
                <a:cubicBezTo>
                  <a:pt x="190836" y="719134"/>
                  <a:pt x="209971" y="760776"/>
                  <a:pt x="233464" y="749030"/>
                </a:cubicBezTo>
                <a:cubicBezTo>
                  <a:pt x="242635" y="744444"/>
                  <a:pt x="239949" y="729575"/>
                  <a:pt x="243192" y="719847"/>
                </a:cubicBezTo>
                <a:cubicBezTo>
                  <a:pt x="239949" y="658238"/>
                  <a:pt x="258520" y="591398"/>
                  <a:pt x="233464" y="535021"/>
                </a:cubicBezTo>
                <a:cubicBezTo>
                  <a:pt x="224152" y="514069"/>
                  <a:pt x="183713" y="530992"/>
                  <a:pt x="165370" y="544749"/>
                </a:cubicBezTo>
                <a:cubicBezTo>
                  <a:pt x="152143" y="554669"/>
                  <a:pt x="160394" y="577551"/>
                  <a:pt x="155643" y="593387"/>
                </a:cubicBezTo>
                <a:cubicBezTo>
                  <a:pt x="150625" y="610112"/>
                  <a:pt x="142154" y="625615"/>
                  <a:pt x="136187" y="642025"/>
                </a:cubicBezTo>
                <a:cubicBezTo>
                  <a:pt x="129179" y="661298"/>
                  <a:pt x="116732" y="700391"/>
                  <a:pt x="116732" y="700391"/>
                </a:cubicBezTo>
                <a:cubicBezTo>
                  <a:pt x="119975" y="749029"/>
                  <a:pt x="112453" y="799615"/>
                  <a:pt x="126460" y="846306"/>
                </a:cubicBezTo>
                <a:cubicBezTo>
                  <a:pt x="136853" y="880950"/>
                  <a:pt x="185263" y="900027"/>
                  <a:pt x="214009" y="914400"/>
                </a:cubicBezTo>
                <a:cubicBezTo>
                  <a:pt x="230222" y="911157"/>
                  <a:pt x="247859" y="912066"/>
                  <a:pt x="262647" y="904672"/>
                </a:cubicBezTo>
                <a:cubicBezTo>
                  <a:pt x="341382" y="865304"/>
                  <a:pt x="285805" y="700832"/>
                  <a:pt x="282102" y="671208"/>
                </a:cubicBezTo>
                <a:cubicBezTo>
                  <a:pt x="279622" y="651371"/>
                  <a:pt x="248914" y="629437"/>
                  <a:pt x="233464" y="622570"/>
                </a:cubicBezTo>
                <a:cubicBezTo>
                  <a:pt x="214724" y="614241"/>
                  <a:pt x="175098" y="603115"/>
                  <a:pt x="175098" y="603115"/>
                </a:cubicBezTo>
                <a:cubicBezTo>
                  <a:pt x="132945" y="609600"/>
                  <a:pt x="68366" y="584758"/>
                  <a:pt x="48638" y="622570"/>
                </a:cubicBezTo>
                <a:cubicBezTo>
                  <a:pt x="8093" y="700281"/>
                  <a:pt x="37485" y="808737"/>
                  <a:pt x="87549" y="875489"/>
                </a:cubicBezTo>
                <a:cubicBezTo>
                  <a:pt x="95803" y="886495"/>
                  <a:pt x="107673" y="894319"/>
                  <a:pt x="116732" y="904672"/>
                </a:cubicBezTo>
                <a:cubicBezTo>
                  <a:pt x="173345" y="969372"/>
                  <a:pt x="132513" y="937889"/>
                  <a:pt x="184826" y="972766"/>
                </a:cubicBezTo>
                <a:cubicBezTo>
                  <a:pt x="210766" y="969523"/>
                  <a:pt x="238758" y="973655"/>
                  <a:pt x="262647" y="963038"/>
                </a:cubicBezTo>
                <a:cubicBezTo>
                  <a:pt x="272017" y="958873"/>
                  <a:pt x="273057" y="944086"/>
                  <a:pt x="272375" y="933855"/>
                </a:cubicBezTo>
                <a:cubicBezTo>
                  <a:pt x="269751" y="894495"/>
                  <a:pt x="259404" y="856034"/>
                  <a:pt x="252919" y="817123"/>
                </a:cubicBezTo>
                <a:cubicBezTo>
                  <a:pt x="233464" y="826851"/>
                  <a:pt x="211068" y="832150"/>
                  <a:pt x="194553" y="846306"/>
                </a:cubicBezTo>
                <a:cubicBezTo>
                  <a:pt x="186768" y="852979"/>
                  <a:pt x="184826" y="865235"/>
                  <a:pt x="184826" y="875489"/>
                </a:cubicBezTo>
                <a:cubicBezTo>
                  <a:pt x="184826" y="1046698"/>
                  <a:pt x="164202" y="1005062"/>
                  <a:pt x="214009" y="1079770"/>
                </a:cubicBezTo>
                <a:cubicBezTo>
                  <a:pt x="217251" y="1089498"/>
                  <a:pt x="218048" y="1100421"/>
                  <a:pt x="223736" y="1108953"/>
                </a:cubicBezTo>
                <a:cubicBezTo>
                  <a:pt x="231367" y="1120400"/>
                  <a:pt x="246767" y="1125831"/>
                  <a:pt x="252919" y="1138136"/>
                </a:cubicBezTo>
                <a:cubicBezTo>
                  <a:pt x="260313" y="1152924"/>
                  <a:pt x="259404" y="1170561"/>
                  <a:pt x="262647" y="1186774"/>
                </a:cubicBezTo>
                <a:cubicBezTo>
                  <a:pt x="278860" y="1183532"/>
                  <a:pt x="296088" y="1183560"/>
                  <a:pt x="311285" y="1177047"/>
                </a:cubicBezTo>
                <a:cubicBezTo>
                  <a:pt x="345888" y="1162217"/>
                  <a:pt x="332109" y="1114575"/>
                  <a:pt x="340468" y="1089498"/>
                </a:cubicBezTo>
                <a:cubicBezTo>
                  <a:pt x="346447" y="1071561"/>
                  <a:pt x="359923" y="1057072"/>
                  <a:pt x="369651" y="1040859"/>
                </a:cubicBezTo>
                <a:cubicBezTo>
                  <a:pt x="366408" y="972766"/>
                  <a:pt x="382443" y="900922"/>
                  <a:pt x="359923" y="836579"/>
                </a:cubicBezTo>
                <a:cubicBezTo>
                  <a:pt x="353407" y="817963"/>
                  <a:pt x="318683" y="836521"/>
                  <a:pt x="301558" y="846306"/>
                </a:cubicBezTo>
                <a:cubicBezTo>
                  <a:pt x="292655" y="851393"/>
                  <a:pt x="294647" y="865630"/>
                  <a:pt x="291830" y="875489"/>
                </a:cubicBezTo>
                <a:cubicBezTo>
                  <a:pt x="288157" y="888344"/>
                  <a:pt x="285345" y="901430"/>
                  <a:pt x="282102" y="914400"/>
                </a:cubicBezTo>
                <a:cubicBezTo>
                  <a:pt x="285345" y="966281"/>
                  <a:pt x="280553" y="1019298"/>
                  <a:pt x="291830" y="1070042"/>
                </a:cubicBezTo>
                <a:cubicBezTo>
                  <a:pt x="294366" y="1081455"/>
                  <a:pt x="313710" y="1080369"/>
                  <a:pt x="321013" y="1089498"/>
                </a:cubicBezTo>
                <a:cubicBezTo>
                  <a:pt x="327419" y="1097505"/>
                  <a:pt x="327498" y="1108953"/>
                  <a:pt x="330741" y="1118681"/>
                </a:cubicBezTo>
                <a:cubicBezTo>
                  <a:pt x="350196" y="1115438"/>
                  <a:pt x="371981" y="1118739"/>
                  <a:pt x="389106" y="1108953"/>
                </a:cubicBezTo>
                <a:cubicBezTo>
                  <a:pt x="398009" y="1103866"/>
                  <a:pt x="396017" y="1089629"/>
                  <a:pt x="398834" y="1079770"/>
                </a:cubicBezTo>
                <a:cubicBezTo>
                  <a:pt x="402507" y="1066915"/>
                  <a:pt x="404889" y="1053714"/>
                  <a:pt x="408562" y="1040859"/>
                </a:cubicBezTo>
                <a:cubicBezTo>
                  <a:pt x="419484" y="1002631"/>
                  <a:pt x="430064" y="1007751"/>
                  <a:pt x="389106" y="1021404"/>
                </a:cubicBezTo>
                <a:cubicBezTo>
                  <a:pt x="370321" y="1077764"/>
                  <a:pt x="374399" y="1052265"/>
                  <a:pt x="389106" y="1147864"/>
                </a:cubicBezTo>
                <a:cubicBezTo>
                  <a:pt x="390665" y="1157999"/>
                  <a:pt x="391583" y="1169796"/>
                  <a:pt x="398834" y="1177047"/>
                </a:cubicBezTo>
                <a:cubicBezTo>
                  <a:pt x="409088" y="1187301"/>
                  <a:pt x="424775" y="1190017"/>
                  <a:pt x="437745" y="1196502"/>
                </a:cubicBezTo>
                <a:cubicBezTo>
                  <a:pt x="450715" y="1193259"/>
                  <a:pt x="470676" y="1198732"/>
                  <a:pt x="476655" y="1186774"/>
                </a:cubicBezTo>
                <a:cubicBezTo>
                  <a:pt x="481240" y="1177603"/>
                  <a:pt x="457726" y="1177047"/>
                  <a:pt x="447472" y="1177047"/>
                </a:cubicBezTo>
                <a:cubicBezTo>
                  <a:pt x="430938" y="1177047"/>
                  <a:pt x="415047" y="1183532"/>
                  <a:pt x="398834" y="1186774"/>
                </a:cubicBezTo>
                <a:cubicBezTo>
                  <a:pt x="402077" y="1248383"/>
                  <a:pt x="380972" y="1316419"/>
                  <a:pt x="408562" y="1371600"/>
                </a:cubicBezTo>
                <a:cubicBezTo>
                  <a:pt x="420253" y="1394982"/>
                  <a:pt x="463966" y="1375322"/>
                  <a:pt x="486383" y="1361872"/>
                </a:cubicBezTo>
                <a:cubicBezTo>
                  <a:pt x="501356" y="1352888"/>
                  <a:pt x="499871" y="1329644"/>
                  <a:pt x="505838" y="1313234"/>
                </a:cubicBezTo>
                <a:cubicBezTo>
                  <a:pt x="512846" y="1293961"/>
                  <a:pt x="518809" y="1274323"/>
                  <a:pt x="525294" y="1254868"/>
                </a:cubicBezTo>
                <a:lnTo>
                  <a:pt x="535021" y="1225685"/>
                </a:lnTo>
                <a:cubicBezTo>
                  <a:pt x="531779" y="1190017"/>
                  <a:pt x="539069" y="1151741"/>
                  <a:pt x="525294" y="1118681"/>
                </a:cubicBezTo>
                <a:cubicBezTo>
                  <a:pt x="520152" y="1106340"/>
                  <a:pt x="488274" y="1095718"/>
                  <a:pt x="486383" y="1108953"/>
                </a:cubicBezTo>
                <a:cubicBezTo>
                  <a:pt x="479443" y="1157529"/>
                  <a:pt x="497771" y="1206467"/>
                  <a:pt x="505838" y="1254868"/>
                </a:cubicBezTo>
                <a:cubicBezTo>
                  <a:pt x="507524" y="1264982"/>
                  <a:pt x="510980" y="1274880"/>
                  <a:pt x="515566" y="1284051"/>
                </a:cubicBezTo>
                <a:cubicBezTo>
                  <a:pt x="520794" y="1294508"/>
                  <a:pt x="528536" y="1303506"/>
                  <a:pt x="535021" y="1313234"/>
                </a:cubicBezTo>
                <a:cubicBezTo>
                  <a:pt x="564204" y="1309991"/>
                  <a:pt x="596717" y="1317427"/>
                  <a:pt x="622570" y="1303506"/>
                </a:cubicBezTo>
                <a:cubicBezTo>
                  <a:pt x="643158" y="1292420"/>
                  <a:pt x="661481" y="1245140"/>
                  <a:pt x="661481" y="1245140"/>
                </a:cubicBezTo>
                <a:cubicBezTo>
                  <a:pt x="658238" y="1199744"/>
                  <a:pt x="666145" y="1152129"/>
                  <a:pt x="651753" y="1108953"/>
                </a:cubicBezTo>
                <a:cubicBezTo>
                  <a:pt x="647525" y="1096270"/>
                  <a:pt x="624801" y="1105204"/>
                  <a:pt x="612843" y="1099225"/>
                </a:cubicBezTo>
                <a:cubicBezTo>
                  <a:pt x="604640" y="1095123"/>
                  <a:pt x="600549" y="1085499"/>
                  <a:pt x="593387" y="1079770"/>
                </a:cubicBezTo>
                <a:cubicBezTo>
                  <a:pt x="584258" y="1072467"/>
                  <a:pt x="573932" y="1066800"/>
                  <a:pt x="564204" y="1060315"/>
                </a:cubicBezTo>
                <a:cubicBezTo>
                  <a:pt x="538264" y="1063557"/>
                  <a:pt x="509765" y="1058351"/>
                  <a:pt x="486383" y="1070042"/>
                </a:cubicBezTo>
                <a:cubicBezTo>
                  <a:pt x="461774" y="1082347"/>
                  <a:pt x="428017" y="1128408"/>
                  <a:pt x="428017" y="1128408"/>
                </a:cubicBezTo>
                <a:cubicBezTo>
                  <a:pt x="434502" y="1157591"/>
                  <a:pt x="440221" y="1186955"/>
                  <a:pt x="447472" y="1215957"/>
                </a:cubicBezTo>
                <a:cubicBezTo>
                  <a:pt x="449959" y="1225905"/>
                  <a:pt x="449193" y="1238734"/>
                  <a:pt x="457200" y="1245140"/>
                </a:cubicBezTo>
                <a:cubicBezTo>
                  <a:pt x="467640" y="1253492"/>
                  <a:pt x="483141" y="1251625"/>
                  <a:pt x="496111" y="1254868"/>
                </a:cubicBezTo>
                <a:cubicBezTo>
                  <a:pt x="512324" y="1251625"/>
                  <a:pt x="538609" y="1260491"/>
                  <a:pt x="544749" y="1245140"/>
                </a:cubicBezTo>
                <a:cubicBezTo>
                  <a:pt x="555654" y="1217877"/>
                  <a:pt x="539848" y="1186554"/>
                  <a:pt x="535021" y="1157591"/>
                </a:cubicBezTo>
                <a:cubicBezTo>
                  <a:pt x="533335" y="1147477"/>
                  <a:pt x="532545" y="1135659"/>
                  <a:pt x="525294" y="1128408"/>
                </a:cubicBezTo>
                <a:cubicBezTo>
                  <a:pt x="515040" y="1118154"/>
                  <a:pt x="499059" y="1115995"/>
                  <a:pt x="486383" y="1108953"/>
                </a:cubicBezTo>
                <a:cubicBezTo>
                  <a:pt x="471644" y="1100765"/>
                  <a:pt x="419119" y="1066401"/>
                  <a:pt x="398834" y="1060315"/>
                </a:cubicBezTo>
                <a:cubicBezTo>
                  <a:pt x="379942" y="1054647"/>
                  <a:pt x="359923" y="1053830"/>
                  <a:pt x="340468" y="1050587"/>
                </a:cubicBezTo>
                <a:cubicBezTo>
                  <a:pt x="321013" y="1057072"/>
                  <a:pt x="296603" y="1055541"/>
                  <a:pt x="282102" y="1070042"/>
                </a:cubicBezTo>
                <a:cubicBezTo>
                  <a:pt x="275617" y="1076527"/>
                  <a:pt x="293927" y="1084410"/>
                  <a:pt x="301558" y="1089498"/>
                </a:cubicBezTo>
                <a:cubicBezTo>
                  <a:pt x="313623" y="1097542"/>
                  <a:pt x="327878" y="1101759"/>
                  <a:pt x="340468" y="1108953"/>
                </a:cubicBezTo>
                <a:cubicBezTo>
                  <a:pt x="405213" y="1145950"/>
                  <a:pt x="326111" y="1113894"/>
                  <a:pt x="428017" y="1147864"/>
                </a:cubicBezTo>
                <a:cubicBezTo>
                  <a:pt x="424774" y="1125166"/>
                  <a:pt x="427601" y="1100722"/>
                  <a:pt x="418289" y="1079770"/>
                </a:cubicBezTo>
                <a:cubicBezTo>
                  <a:pt x="413541" y="1069087"/>
                  <a:pt x="398087" y="1067799"/>
                  <a:pt x="389106" y="1060315"/>
                </a:cubicBezTo>
                <a:cubicBezTo>
                  <a:pt x="378538" y="1051508"/>
                  <a:pt x="369651" y="1040860"/>
                  <a:pt x="359923" y="1031132"/>
                </a:cubicBezTo>
                <a:cubicBezTo>
                  <a:pt x="317770" y="1034374"/>
                  <a:pt x="275483" y="1036190"/>
                  <a:pt x="233464" y="1040859"/>
                </a:cubicBezTo>
                <a:cubicBezTo>
                  <a:pt x="217031" y="1042685"/>
                  <a:pt x="198583" y="1041416"/>
                  <a:pt x="184826" y="1050587"/>
                </a:cubicBezTo>
                <a:cubicBezTo>
                  <a:pt x="176294" y="1056275"/>
                  <a:pt x="178341" y="1070042"/>
                  <a:pt x="175098" y="1079770"/>
                </a:cubicBezTo>
                <a:cubicBezTo>
                  <a:pt x="181978" y="1127929"/>
                  <a:pt x="177583" y="1160076"/>
                  <a:pt x="214009" y="1196502"/>
                </a:cubicBezTo>
                <a:cubicBezTo>
                  <a:pt x="230543" y="1213036"/>
                  <a:pt x="272375" y="1235413"/>
                  <a:pt x="272375" y="1235413"/>
                </a:cubicBezTo>
                <a:cubicBezTo>
                  <a:pt x="278860" y="1245141"/>
                  <a:pt x="282701" y="1257293"/>
                  <a:pt x="291830" y="1264596"/>
                </a:cubicBezTo>
                <a:cubicBezTo>
                  <a:pt x="316602" y="1284413"/>
                  <a:pt x="355376" y="1268596"/>
                  <a:pt x="379379" y="1264596"/>
                </a:cubicBezTo>
                <a:cubicBezTo>
                  <a:pt x="359692" y="1153037"/>
                  <a:pt x="401431" y="1089498"/>
                  <a:pt x="301558" y="1089498"/>
                </a:cubicBezTo>
                <a:cubicBezTo>
                  <a:pt x="291304" y="1089498"/>
                  <a:pt x="282103" y="1095983"/>
                  <a:pt x="272375" y="1099225"/>
                </a:cubicBezTo>
                <a:cubicBezTo>
                  <a:pt x="262647" y="1112195"/>
                  <a:pt x="247124" y="1122407"/>
                  <a:pt x="243192" y="1138136"/>
                </a:cubicBezTo>
                <a:cubicBezTo>
                  <a:pt x="232003" y="1182893"/>
                  <a:pt x="228250" y="1339489"/>
                  <a:pt x="243192" y="1381327"/>
                </a:cubicBezTo>
                <a:cubicBezTo>
                  <a:pt x="247689" y="1393917"/>
                  <a:pt x="269132" y="1387812"/>
                  <a:pt x="282102" y="1391055"/>
                </a:cubicBezTo>
                <a:cubicBezTo>
                  <a:pt x="291830" y="1384570"/>
                  <a:pt x="303018" y="1379867"/>
                  <a:pt x="311285" y="1371600"/>
                </a:cubicBezTo>
                <a:cubicBezTo>
                  <a:pt x="339348" y="1343538"/>
                  <a:pt x="336591" y="1311737"/>
                  <a:pt x="350196" y="1274323"/>
                </a:cubicBezTo>
                <a:cubicBezTo>
                  <a:pt x="355152" y="1260695"/>
                  <a:pt x="363166" y="1248383"/>
                  <a:pt x="369651" y="1235413"/>
                </a:cubicBezTo>
                <a:cubicBezTo>
                  <a:pt x="376607" y="1165853"/>
                  <a:pt x="391897" y="1068686"/>
                  <a:pt x="369651" y="1001949"/>
                </a:cubicBezTo>
                <a:cubicBezTo>
                  <a:pt x="365423" y="989266"/>
                  <a:pt x="343424" y="996449"/>
                  <a:pt x="330741" y="992221"/>
                </a:cubicBezTo>
                <a:cubicBezTo>
                  <a:pt x="277237" y="974386"/>
                  <a:pt x="286612" y="976148"/>
                  <a:pt x="243192" y="943583"/>
                </a:cubicBezTo>
                <a:cubicBezTo>
                  <a:pt x="166344" y="969199"/>
                  <a:pt x="193580" y="941883"/>
                  <a:pt x="175098" y="1001949"/>
                </a:cubicBezTo>
                <a:cubicBezTo>
                  <a:pt x="166051" y="1031350"/>
                  <a:pt x="145915" y="1089498"/>
                  <a:pt x="145915" y="1089498"/>
                </a:cubicBezTo>
                <a:cubicBezTo>
                  <a:pt x="180778" y="1368399"/>
                  <a:pt x="104234" y="1352296"/>
                  <a:pt x="214009" y="1303506"/>
                </a:cubicBezTo>
                <a:cubicBezTo>
                  <a:pt x="229966" y="1296414"/>
                  <a:pt x="246434" y="1290536"/>
                  <a:pt x="262647" y="1284051"/>
                </a:cubicBezTo>
                <a:cubicBezTo>
                  <a:pt x="269132" y="1271081"/>
                  <a:pt x="276896" y="1258675"/>
                  <a:pt x="282102" y="1245140"/>
                </a:cubicBezTo>
                <a:cubicBezTo>
                  <a:pt x="293145" y="1216429"/>
                  <a:pt x="311285" y="1157591"/>
                  <a:pt x="311285" y="1157591"/>
                </a:cubicBezTo>
                <a:cubicBezTo>
                  <a:pt x="297147" y="1115175"/>
                  <a:pt x="298067" y="1100872"/>
                  <a:pt x="272375" y="1070042"/>
                </a:cubicBezTo>
                <a:cubicBezTo>
                  <a:pt x="263568" y="1059474"/>
                  <a:pt x="251999" y="1051427"/>
                  <a:pt x="243192" y="1040859"/>
                </a:cubicBezTo>
                <a:cubicBezTo>
                  <a:pt x="235707" y="1031878"/>
                  <a:pt x="232003" y="1019943"/>
                  <a:pt x="223736" y="1011676"/>
                </a:cubicBezTo>
                <a:cubicBezTo>
                  <a:pt x="207936" y="995876"/>
                  <a:pt x="173445" y="982939"/>
                  <a:pt x="155643" y="972766"/>
                </a:cubicBezTo>
                <a:cubicBezTo>
                  <a:pt x="59407" y="917773"/>
                  <a:pt x="205120" y="992639"/>
                  <a:pt x="87549" y="933855"/>
                </a:cubicBezTo>
                <a:cubicBezTo>
                  <a:pt x="77821" y="937098"/>
                  <a:pt x="65617" y="936332"/>
                  <a:pt x="58366" y="943583"/>
                </a:cubicBezTo>
                <a:cubicBezTo>
                  <a:pt x="51115" y="950834"/>
                  <a:pt x="52142" y="963129"/>
                  <a:pt x="48638" y="972766"/>
                </a:cubicBezTo>
                <a:cubicBezTo>
                  <a:pt x="39170" y="998802"/>
                  <a:pt x="29183" y="1024647"/>
                  <a:pt x="19455" y="1050587"/>
                </a:cubicBezTo>
                <a:cubicBezTo>
                  <a:pt x="22698" y="1095983"/>
                  <a:pt x="17002" y="1142923"/>
                  <a:pt x="29183" y="1186774"/>
                </a:cubicBezTo>
                <a:cubicBezTo>
                  <a:pt x="34092" y="1204448"/>
                  <a:pt x="56015" y="1211881"/>
                  <a:pt x="68094" y="1225685"/>
                </a:cubicBezTo>
                <a:cubicBezTo>
                  <a:pt x="78770" y="1237886"/>
                  <a:pt x="87549" y="1251626"/>
                  <a:pt x="97277" y="1264596"/>
                </a:cubicBezTo>
                <a:cubicBezTo>
                  <a:pt x="139430" y="1258111"/>
                  <a:pt x="185146" y="1263300"/>
                  <a:pt x="223736" y="1245140"/>
                </a:cubicBezTo>
                <a:cubicBezTo>
                  <a:pt x="244893" y="1235184"/>
                  <a:pt x="262647" y="1186774"/>
                  <a:pt x="262647" y="1186774"/>
                </a:cubicBezTo>
                <a:cubicBezTo>
                  <a:pt x="259404" y="1147863"/>
                  <a:pt x="265266" y="1107084"/>
                  <a:pt x="252919" y="1070042"/>
                </a:cubicBezTo>
                <a:cubicBezTo>
                  <a:pt x="247792" y="1054661"/>
                  <a:pt x="226464" y="1051238"/>
                  <a:pt x="214009" y="1040859"/>
                </a:cubicBezTo>
                <a:cubicBezTo>
                  <a:pt x="176841" y="1009886"/>
                  <a:pt x="215488" y="1026638"/>
                  <a:pt x="155643" y="1011676"/>
                </a:cubicBezTo>
                <a:cubicBezTo>
                  <a:pt x="145915" y="1014919"/>
                  <a:pt x="133711" y="1014153"/>
                  <a:pt x="126460" y="1021404"/>
                </a:cubicBezTo>
                <a:cubicBezTo>
                  <a:pt x="116206" y="1031658"/>
                  <a:pt x="107504" y="1045822"/>
                  <a:pt x="107004" y="1060315"/>
                </a:cubicBezTo>
                <a:cubicBezTo>
                  <a:pt x="104208" y="1141395"/>
                  <a:pt x="107773" y="1222874"/>
                  <a:pt x="116732" y="1303506"/>
                </a:cubicBezTo>
                <a:cubicBezTo>
                  <a:pt x="117745" y="1312621"/>
                  <a:pt x="129141" y="1317091"/>
                  <a:pt x="136187" y="1322962"/>
                </a:cubicBezTo>
                <a:cubicBezTo>
                  <a:pt x="175448" y="1355680"/>
                  <a:pt x="164684" y="1348674"/>
                  <a:pt x="204281" y="1361872"/>
                </a:cubicBezTo>
                <a:cubicBezTo>
                  <a:pt x="220494" y="1355387"/>
                  <a:pt x="238710" y="1352566"/>
                  <a:pt x="252919" y="1342417"/>
                </a:cubicBezTo>
                <a:cubicBezTo>
                  <a:pt x="269421" y="1330630"/>
                  <a:pt x="276257" y="1301586"/>
                  <a:pt x="282102" y="1284051"/>
                </a:cubicBezTo>
                <a:cubicBezTo>
                  <a:pt x="275617" y="1254868"/>
                  <a:pt x="272101" y="1224863"/>
                  <a:pt x="262647" y="1196502"/>
                </a:cubicBezTo>
                <a:cubicBezTo>
                  <a:pt x="248065" y="1152757"/>
                  <a:pt x="224252" y="1123440"/>
                  <a:pt x="194553" y="1089498"/>
                </a:cubicBezTo>
                <a:cubicBezTo>
                  <a:pt x="185494" y="1079145"/>
                  <a:pt x="175098" y="1070043"/>
                  <a:pt x="165370" y="1060315"/>
                </a:cubicBezTo>
                <a:cubicBezTo>
                  <a:pt x="147627" y="1007084"/>
                  <a:pt x="159895" y="1004074"/>
                  <a:pt x="116732" y="982493"/>
                </a:cubicBezTo>
                <a:cubicBezTo>
                  <a:pt x="107561" y="977907"/>
                  <a:pt x="97277" y="976008"/>
                  <a:pt x="87549" y="972766"/>
                </a:cubicBezTo>
                <a:cubicBezTo>
                  <a:pt x="74579" y="976008"/>
                  <a:pt x="59517" y="974722"/>
                  <a:pt x="48638" y="982493"/>
                </a:cubicBezTo>
                <a:cubicBezTo>
                  <a:pt x="28994" y="996524"/>
                  <a:pt x="10391" y="1039532"/>
                  <a:pt x="0" y="1060315"/>
                </a:cubicBezTo>
                <a:cubicBezTo>
                  <a:pt x="6960" y="1095113"/>
                  <a:pt x="4135" y="1113088"/>
                  <a:pt x="29183" y="1138136"/>
                </a:cubicBezTo>
                <a:cubicBezTo>
                  <a:pt x="37450" y="1146403"/>
                  <a:pt x="48638" y="1151106"/>
                  <a:pt x="58366" y="1157591"/>
                </a:cubicBezTo>
                <a:cubicBezTo>
                  <a:pt x="68094" y="1170561"/>
                  <a:pt x="74356" y="1187078"/>
                  <a:pt x="87549" y="1196502"/>
                </a:cubicBezTo>
                <a:cubicBezTo>
                  <a:pt x="98428" y="1204273"/>
                  <a:pt x="114243" y="1200800"/>
                  <a:pt x="126460" y="1206230"/>
                </a:cubicBezTo>
                <a:cubicBezTo>
                  <a:pt x="143737" y="1213909"/>
                  <a:pt x="158885" y="1225685"/>
                  <a:pt x="175098" y="1235413"/>
                </a:cubicBezTo>
                <a:cubicBezTo>
                  <a:pt x="184826" y="1232170"/>
                  <a:pt x="203495" y="1235909"/>
                  <a:pt x="204281" y="1225685"/>
                </a:cubicBezTo>
                <a:cubicBezTo>
                  <a:pt x="226296" y="939485"/>
                  <a:pt x="225058" y="1060154"/>
                  <a:pt x="175098" y="943583"/>
                </a:cubicBezTo>
                <a:cubicBezTo>
                  <a:pt x="160961" y="910598"/>
                  <a:pt x="170131" y="897324"/>
                  <a:pt x="126460" y="875489"/>
                </a:cubicBezTo>
                <a:cubicBezTo>
                  <a:pt x="108819" y="866668"/>
                  <a:pt x="87549" y="869004"/>
                  <a:pt x="68094" y="865762"/>
                </a:cubicBezTo>
                <a:cubicBezTo>
                  <a:pt x="64851" y="875490"/>
                  <a:pt x="61966" y="885344"/>
                  <a:pt x="58366" y="894945"/>
                </a:cubicBezTo>
                <a:cubicBezTo>
                  <a:pt x="15554" y="1009110"/>
                  <a:pt x="13339" y="956428"/>
                  <a:pt x="48638" y="1177047"/>
                </a:cubicBezTo>
                <a:cubicBezTo>
                  <a:pt x="50258" y="1187172"/>
                  <a:pt x="68093" y="1183532"/>
                  <a:pt x="77821" y="1186774"/>
                </a:cubicBezTo>
                <a:cubicBezTo>
                  <a:pt x="123858" y="1181020"/>
                  <a:pt x="153294" y="1189123"/>
                  <a:pt x="184826" y="1157591"/>
                </a:cubicBezTo>
                <a:cubicBezTo>
                  <a:pt x="193093" y="1149324"/>
                  <a:pt x="197796" y="1138136"/>
                  <a:pt x="204281" y="1128408"/>
                </a:cubicBezTo>
                <a:cubicBezTo>
                  <a:pt x="207524" y="1108953"/>
                  <a:pt x="210481" y="1089448"/>
                  <a:pt x="214009" y="1070042"/>
                </a:cubicBezTo>
                <a:cubicBezTo>
                  <a:pt x="216967" y="1053775"/>
                  <a:pt x="223736" y="1037938"/>
                  <a:pt x="223736" y="1021404"/>
                </a:cubicBezTo>
                <a:cubicBezTo>
                  <a:pt x="223736" y="923248"/>
                  <a:pt x="218973" y="910037"/>
                  <a:pt x="204281" y="836579"/>
                </a:cubicBezTo>
                <a:cubicBezTo>
                  <a:pt x="178341" y="845225"/>
                  <a:pt x="165370" y="840902"/>
                  <a:pt x="165370" y="875489"/>
                </a:cubicBezTo>
                <a:cubicBezTo>
                  <a:pt x="165370" y="995094"/>
                  <a:pt x="139048" y="1039573"/>
                  <a:pt x="194553" y="1108953"/>
                </a:cubicBezTo>
                <a:cubicBezTo>
                  <a:pt x="200282" y="1116115"/>
                  <a:pt x="207524" y="1121923"/>
                  <a:pt x="214009" y="1128408"/>
                </a:cubicBezTo>
                <a:lnTo>
                  <a:pt x="311285" y="1118681"/>
                </a:lnTo>
                <a:cubicBezTo>
                  <a:pt x="328999" y="1108348"/>
                  <a:pt x="330741" y="1080823"/>
                  <a:pt x="330741" y="1060315"/>
                </a:cubicBezTo>
                <a:cubicBezTo>
                  <a:pt x="330741" y="931909"/>
                  <a:pt x="337291" y="950132"/>
                  <a:pt x="282102" y="894945"/>
                </a:cubicBezTo>
                <a:cubicBezTo>
                  <a:pt x="230221" y="898187"/>
                  <a:pt x="174724" y="885367"/>
                  <a:pt x="126460" y="904672"/>
                </a:cubicBezTo>
                <a:cubicBezTo>
                  <a:pt x="111109" y="910812"/>
                  <a:pt x="127016" y="939553"/>
                  <a:pt x="136187" y="953310"/>
                </a:cubicBezTo>
                <a:cubicBezTo>
                  <a:pt x="141875" y="961842"/>
                  <a:pt x="155642" y="959795"/>
                  <a:pt x="165370" y="963038"/>
                </a:cubicBezTo>
                <a:cubicBezTo>
                  <a:pt x="201038" y="959795"/>
                  <a:pt x="238143" y="963843"/>
                  <a:pt x="272375" y="953310"/>
                </a:cubicBezTo>
                <a:cubicBezTo>
                  <a:pt x="283549" y="949872"/>
                  <a:pt x="291830" y="935818"/>
                  <a:pt x="291830" y="924127"/>
                </a:cubicBezTo>
                <a:cubicBezTo>
                  <a:pt x="291830" y="881478"/>
                  <a:pt x="280235" y="839586"/>
                  <a:pt x="272375" y="797668"/>
                </a:cubicBezTo>
                <a:cubicBezTo>
                  <a:pt x="270485" y="787590"/>
                  <a:pt x="268942" y="776579"/>
                  <a:pt x="262647" y="768485"/>
                </a:cubicBezTo>
                <a:cubicBezTo>
                  <a:pt x="245755" y="746767"/>
                  <a:pt x="204281" y="710119"/>
                  <a:pt x="204281" y="710119"/>
                </a:cubicBezTo>
                <a:cubicBezTo>
                  <a:pt x="198350" y="692325"/>
                  <a:pt x="190873" y="655396"/>
                  <a:pt x="165370" y="651753"/>
                </a:cubicBezTo>
                <a:cubicBezTo>
                  <a:pt x="151015" y="649702"/>
                  <a:pt x="139430" y="664723"/>
                  <a:pt x="126460" y="671208"/>
                </a:cubicBezTo>
                <a:cubicBezTo>
                  <a:pt x="116064" y="723188"/>
                  <a:pt x="109085" y="730023"/>
                  <a:pt x="126460" y="787940"/>
                </a:cubicBezTo>
                <a:cubicBezTo>
                  <a:pt x="129819" y="799138"/>
                  <a:pt x="140687" y="806666"/>
                  <a:pt x="145915" y="817123"/>
                </a:cubicBezTo>
                <a:cubicBezTo>
                  <a:pt x="150501" y="826294"/>
                  <a:pt x="149237" y="838299"/>
                  <a:pt x="155643" y="846306"/>
                </a:cubicBezTo>
                <a:cubicBezTo>
                  <a:pt x="174728" y="870163"/>
                  <a:pt x="207096" y="870216"/>
                  <a:pt x="233464" y="875489"/>
                </a:cubicBezTo>
                <a:cubicBezTo>
                  <a:pt x="243192" y="881974"/>
                  <a:pt x="252190" y="900173"/>
                  <a:pt x="262647" y="894945"/>
                </a:cubicBezTo>
                <a:cubicBezTo>
                  <a:pt x="288406" y="882066"/>
                  <a:pt x="266215" y="841123"/>
                  <a:pt x="262647" y="826851"/>
                </a:cubicBezTo>
                <a:cubicBezTo>
                  <a:pt x="258637" y="810811"/>
                  <a:pt x="258724" y="793694"/>
                  <a:pt x="252919" y="778213"/>
                </a:cubicBezTo>
                <a:cubicBezTo>
                  <a:pt x="244793" y="756543"/>
                  <a:pt x="219421" y="734987"/>
                  <a:pt x="204281" y="719847"/>
                </a:cubicBezTo>
                <a:cubicBezTo>
                  <a:pt x="178341" y="723089"/>
                  <a:pt x="149842" y="717883"/>
                  <a:pt x="126460" y="729574"/>
                </a:cubicBezTo>
                <a:cubicBezTo>
                  <a:pt x="113490" y="736059"/>
                  <a:pt x="116441" y="757475"/>
                  <a:pt x="107004" y="768485"/>
                </a:cubicBezTo>
                <a:cubicBezTo>
                  <a:pt x="96453" y="780795"/>
                  <a:pt x="81064" y="787940"/>
                  <a:pt x="68094" y="797668"/>
                </a:cubicBezTo>
                <a:cubicBezTo>
                  <a:pt x="71336" y="846306"/>
                  <a:pt x="58619" y="898778"/>
                  <a:pt x="77821" y="943583"/>
                </a:cubicBezTo>
                <a:cubicBezTo>
                  <a:pt x="84334" y="958780"/>
                  <a:pt x="114769" y="945546"/>
                  <a:pt x="126460" y="933855"/>
                </a:cubicBezTo>
                <a:cubicBezTo>
                  <a:pt x="138151" y="922164"/>
                  <a:pt x="131436" y="901053"/>
                  <a:pt x="136187" y="885217"/>
                </a:cubicBezTo>
                <a:cubicBezTo>
                  <a:pt x="141205" y="868492"/>
                  <a:pt x="149158" y="852792"/>
                  <a:pt x="155643" y="836579"/>
                </a:cubicBezTo>
                <a:cubicBezTo>
                  <a:pt x="152400" y="784698"/>
                  <a:pt x="169162" y="727430"/>
                  <a:pt x="145915" y="680936"/>
                </a:cubicBezTo>
                <a:cubicBezTo>
                  <a:pt x="135458" y="660022"/>
                  <a:pt x="107004" y="739302"/>
                  <a:pt x="107004" y="739302"/>
                </a:cubicBezTo>
                <a:cubicBezTo>
                  <a:pt x="115706" y="887223"/>
                  <a:pt x="64419" y="939439"/>
                  <a:pt x="194553" y="885217"/>
                </a:cubicBezTo>
                <a:cubicBezTo>
                  <a:pt x="209519" y="878981"/>
                  <a:pt x="220494" y="865762"/>
                  <a:pt x="233464" y="856034"/>
                </a:cubicBezTo>
                <a:cubicBezTo>
                  <a:pt x="224097" y="729577"/>
                  <a:pt x="244351" y="644344"/>
                  <a:pt x="194553" y="544749"/>
                </a:cubicBezTo>
                <a:cubicBezTo>
                  <a:pt x="189325" y="534292"/>
                  <a:pt x="182582" y="524547"/>
                  <a:pt x="175098" y="515566"/>
                </a:cubicBezTo>
                <a:cubicBezTo>
                  <a:pt x="166291" y="504998"/>
                  <a:pt x="155643" y="496111"/>
                  <a:pt x="145915" y="486383"/>
                </a:cubicBezTo>
                <a:cubicBezTo>
                  <a:pt x="132945" y="489625"/>
                  <a:pt x="108662" y="482844"/>
                  <a:pt x="107004" y="496110"/>
                </a:cubicBezTo>
                <a:cubicBezTo>
                  <a:pt x="79587" y="715447"/>
                  <a:pt x="57301" y="690132"/>
                  <a:pt x="155643" y="739302"/>
                </a:cubicBezTo>
                <a:cubicBezTo>
                  <a:pt x="184826" y="736059"/>
                  <a:pt x="215597" y="739609"/>
                  <a:pt x="243192" y="729574"/>
                </a:cubicBezTo>
                <a:cubicBezTo>
                  <a:pt x="254179" y="725579"/>
                  <a:pt x="258042" y="711137"/>
                  <a:pt x="262647" y="700391"/>
                </a:cubicBezTo>
                <a:cubicBezTo>
                  <a:pt x="267801" y="688365"/>
                  <a:pt x="280369" y="621506"/>
                  <a:pt x="282102" y="612842"/>
                </a:cubicBezTo>
                <a:cubicBezTo>
                  <a:pt x="275617" y="586902"/>
                  <a:pt x="268659" y="561075"/>
                  <a:pt x="262647" y="535021"/>
                </a:cubicBezTo>
                <a:cubicBezTo>
                  <a:pt x="258929" y="518911"/>
                  <a:pt x="259432" y="501580"/>
                  <a:pt x="252919" y="486383"/>
                </a:cubicBezTo>
                <a:cubicBezTo>
                  <a:pt x="249306" y="477953"/>
                  <a:pt x="241894" y="470540"/>
                  <a:pt x="233464" y="466927"/>
                </a:cubicBezTo>
                <a:cubicBezTo>
                  <a:pt x="218267" y="460414"/>
                  <a:pt x="201039" y="460442"/>
                  <a:pt x="184826" y="457200"/>
                </a:cubicBezTo>
                <a:cubicBezTo>
                  <a:pt x="156882" y="473966"/>
                  <a:pt x="125916" y="487198"/>
                  <a:pt x="107004" y="515566"/>
                </a:cubicBezTo>
                <a:cubicBezTo>
                  <a:pt x="101424" y="523936"/>
                  <a:pt x="88845" y="578475"/>
                  <a:pt x="87549" y="583659"/>
                </a:cubicBezTo>
                <a:cubicBezTo>
                  <a:pt x="94034" y="638783"/>
                  <a:pt x="98771" y="694140"/>
                  <a:pt x="107004" y="749030"/>
                </a:cubicBezTo>
                <a:cubicBezTo>
                  <a:pt x="110513" y="772426"/>
                  <a:pt x="127426" y="796680"/>
                  <a:pt x="136187" y="817123"/>
                </a:cubicBezTo>
                <a:cubicBezTo>
                  <a:pt x="140226" y="826548"/>
                  <a:pt x="142672" y="836578"/>
                  <a:pt x="145915" y="846306"/>
                </a:cubicBezTo>
                <a:cubicBezTo>
                  <a:pt x="175098" y="843064"/>
                  <a:pt x="207611" y="850500"/>
                  <a:pt x="233464" y="836579"/>
                </a:cubicBezTo>
                <a:cubicBezTo>
                  <a:pt x="254052" y="825493"/>
                  <a:pt x="272375" y="778213"/>
                  <a:pt x="272375" y="778213"/>
                </a:cubicBezTo>
                <a:cubicBezTo>
                  <a:pt x="278860" y="758758"/>
                  <a:pt x="283501" y="738587"/>
                  <a:pt x="291830" y="719847"/>
                </a:cubicBezTo>
                <a:cubicBezTo>
                  <a:pt x="296578" y="709163"/>
                  <a:pt x="307588" y="701755"/>
                  <a:pt x="311285" y="690664"/>
                </a:cubicBezTo>
                <a:cubicBezTo>
                  <a:pt x="317522" y="671952"/>
                  <a:pt x="317770" y="651753"/>
                  <a:pt x="321013" y="632298"/>
                </a:cubicBezTo>
                <a:cubicBezTo>
                  <a:pt x="317770" y="577174"/>
                  <a:pt x="325143" y="520379"/>
                  <a:pt x="311285" y="466927"/>
                </a:cubicBezTo>
                <a:cubicBezTo>
                  <a:pt x="301795" y="430323"/>
                  <a:pt x="252919" y="369651"/>
                  <a:pt x="252919" y="369651"/>
                </a:cubicBezTo>
                <a:cubicBezTo>
                  <a:pt x="249677" y="356681"/>
                  <a:pt x="249825" y="342348"/>
                  <a:pt x="243192" y="330740"/>
                </a:cubicBezTo>
                <a:cubicBezTo>
                  <a:pt x="236367" y="318796"/>
                  <a:pt x="222816" y="312125"/>
                  <a:pt x="214009" y="301557"/>
                </a:cubicBezTo>
                <a:cubicBezTo>
                  <a:pt x="206524" y="292576"/>
                  <a:pt x="201038" y="282102"/>
                  <a:pt x="194553" y="272374"/>
                </a:cubicBezTo>
                <a:cubicBezTo>
                  <a:pt x="171855" y="282102"/>
                  <a:pt x="148139" y="289732"/>
                  <a:pt x="126460" y="301557"/>
                </a:cubicBezTo>
                <a:cubicBezTo>
                  <a:pt x="112227" y="309321"/>
                  <a:pt x="90729" y="314842"/>
                  <a:pt x="87549" y="330740"/>
                </a:cubicBezTo>
                <a:cubicBezTo>
                  <a:pt x="82919" y="353888"/>
                  <a:pt x="100519" y="376136"/>
                  <a:pt x="107004" y="398834"/>
                </a:cubicBezTo>
                <a:cubicBezTo>
                  <a:pt x="129702" y="389106"/>
                  <a:pt x="161042" y="389955"/>
                  <a:pt x="175098" y="369651"/>
                </a:cubicBezTo>
                <a:cubicBezTo>
                  <a:pt x="193920" y="342463"/>
                  <a:pt x="186533" y="304454"/>
                  <a:pt x="194553" y="272374"/>
                </a:cubicBezTo>
                <a:cubicBezTo>
                  <a:pt x="199527" y="252479"/>
                  <a:pt x="218983" y="194113"/>
                  <a:pt x="214009" y="214008"/>
                </a:cubicBezTo>
                <a:lnTo>
                  <a:pt x="204281" y="252919"/>
                </a:lnTo>
                <a:cubicBezTo>
                  <a:pt x="207524" y="262647"/>
                  <a:pt x="203818" y="280970"/>
                  <a:pt x="214009" y="282102"/>
                </a:cubicBezTo>
                <a:cubicBezTo>
                  <a:pt x="240584" y="285055"/>
                  <a:pt x="265776" y="268659"/>
                  <a:pt x="291830" y="262647"/>
                </a:cubicBezTo>
                <a:cubicBezTo>
                  <a:pt x="307940" y="258929"/>
                  <a:pt x="324328" y="256506"/>
                  <a:pt x="340468" y="252919"/>
                </a:cubicBezTo>
                <a:cubicBezTo>
                  <a:pt x="353519" y="250019"/>
                  <a:pt x="366225" y="245583"/>
                  <a:pt x="379379" y="243191"/>
                </a:cubicBezTo>
                <a:cubicBezTo>
                  <a:pt x="401937" y="239090"/>
                  <a:pt x="424774" y="236706"/>
                  <a:pt x="447472" y="233464"/>
                </a:cubicBezTo>
                <a:cubicBezTo>
                  <a:pt x="504076" y="176860"/>
                  <a:pt x="425026" y="258454"/>
                  <a:pt x="486383" y="184825"/>
                </a:cubicBezTo>
                <a:cubicBezTo>
                  <a:pt x="495190" y="174257"/>
                  <a:pt x="505838" y="165370"/>
                  <a:pt x="515566" y="155642"/>
                </a:cubicBezTo>
                <a:cubicBezTo>
                  <a:pt x="512323" y="110246"/>
                  <a:pt x="520230" y="62631"/>
                  <a:pt x="505838" y="19455"/>
                </a:cubicBezTo>
                <a:cubicBezTo>
                  <a:pt x="501610" y="6772"/>
                  <a:pt x="480268" y="8838"/>
                  <a:pt x="466928" y="9727"/>
                </a:cubicBezTo>
                <a:cubicBezTo>
                  <a:pt x="430755" y="12139"/>
                  <a:pt x="395591" y="22698"/>
                  <a:pt x="359923" y="29183"/>
                </a:cubicBezTo>
                <a:cubicBezTo>
                  <a:pt x="314692" y="74416"/>
                  <a:pt x="330741" y="44609"/>
                  <a:pt x="330741" y="126459"/>
                </a:cubicBezTo>
              </a:path>
            </a:pathLst>
          </a:cu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6" name="Prostoručno 45"/>
          <p:cNvSpPr/>
          <p:nvPr/>
        </p:nvSpPr>
        <p:spPr>
          <a:xfrm>
            <a:off x="4847974" y="1965180"/>
            <a:ext cx="1187692" cy="1628747"/>
          </a:xfrm>
          <a:custGeom>
            <a:avLst/>
            <a:gdLst>
              <a:gd name="connsiteX0" fmla="*/ 166253 w 1187692"/>
              <a:gd name="connsiteY0" fmla="*/ 126460 h 1628747"/>
              <a:gd name="connsiteX1" fmla="*/ 195436 w 1187692"/>
              <a:gd name="connsiteY1" fmla="*/ 48639 h 1628747"/>
              <a:gd name="connsiteX2" fmla="*/ 205164 w 1187692"/>
              <a:gd name="connsiteY2" fmla="*/ 19456 h 1628747"/>
              <a:gd name="connsiteX3" fmla="*/ 234347 w 1187692"/>
              <a:gd name="connsiteY3" fmla="*/ 0 h 1628747"/>
              <a:gd name="connsiteX4" fmla="*/ 292713 w 1187692"/>
              <a:gd name="connsiteY4" fmla="*/ 29183 h 1628747"/>
              <a:gd name="connsiteX5" fmla="*/ 321896 w 1187692"/>
              <a:gd name="connsiteY5" fmla="*/ 38911 h 1628747"/>
              <a:gd name="connsiteX6" fmla="*/ 341351 w 1187692"/>
              <a:gd name="connsiteY6" fmla="*/ 77821 h 1628747"/>
              <a:gd name="connsiteX7" fmla="*/ 389990 w 1187692"/>
              <a:gd name="connsiteY7" fmla="*/ 126460 h 1628747"/>
              <a:gd name="connsiteX8" fmla="*/ 419173 w 1187692"/>
              <a:gd name="connsiteY8" fmla="*/ 155643 h 1628747"/>
              <a:gd name="connsiteX9" fmla="*/ 448356 w 1187692"/>
              <a:gd name="connsiteY9" fmla="*/ 184826 h 1628747"/>
              <a:gd name="connsiteX10" fmla="*/ 467811 w 1187692"/>
              <a:gd name="connsiteY10" fmla="*/ 214009 h 1628747"/>
              <a:gd name="connsiteX11" fmla="*/ 496994 w 1187692"/>
              <a:gd name="connsiteY11" fmla="*/ 272375 h 1628747"/>
              <a:gd name="connsiteX12" fmla="*/ 487266 w 1187692"/>
              <a:gd name="connsiteY12" fmla="*/ 330741 h 1628747"/>
              <a:gd name="connsiteX13" fmla="*/ 399717 w 1187692"/>
              <a:gd name="connsiteY13" fmla="*/ 184826 h 1628747"/>
              <a:gd name="connsiteX14" fmla="*/ 428900 w 1187692"/>
              <a:gd name="connsiteY14" fmla="*/ 175098 h 1628747"/>
              <a:gd name="connsiteX15" fmla="*/ 496994 w 1187692"/>
              <a:gd name="connsiteY15" fmla="*/ 184826 h 1628747"/>
              <a:gd name="connsiteX16" fmla="*/ 526177 w 1187692"/>
              <a:gd name="connsiteY16" fmla="*/ 223736 h 1628747"/>
              <a:gd name="connsiteX17" fmla="*/ 555360 w 1187692"/>
              <a:gd name="connsiteY17" fmla="*/ 252919 h 1628747"/>
              <a:gd name="connsiteX18" fmla="*/ 613726 w 1187692"/>
              <a:gd name="connsiteY18" fmla="*/ 311285 h 1628747"/>
              <a:gd name="connsiteX19" fmla="*/ 623453 w 1187692"/>
              <a:gd name="connsiteY19" fmla="*/ 350196 h 1628747"/>
              <a:gd name="connsiteX20" fmla="*/ 642909 w 1187692"/>
              <a:gd name="connsiteY20" fmla="*/ 408562 h 1628747"/>
              <a:gd name="connsiteX21" fmla="*/ 613726 w 1187692"/>
              <a:gd name="connsiteY21" fmla="*/ 428017 h 1628747"/>
              <a:gd name="connsiteX22" fmla="*/ 535904 w 1187692"/>
              <a:gd name="connsiteY22" fmla="*/ 389107 h 1628747"/>
              <a:gd name="connsiteX23" fmla="*/ 565087 w 1187692"/>
              <a:gd name="connsiteY23" fmla="*/ 301558 h 1628747"/>
              <a:gd name="connsiteX24" fmla="*/ 594270 w 1187692"/>
              <a:gd name="connsiteY24" fmla="*/ 291830 h 1628747"/>
              <a:gd name="connsiteX25" fmla="*/ 672092 w 1187692"/>
              <a:gd name="connsiteY25" fmla="*/ 301558 h 1628747"/>
              <a:gd name="connsiteX26" fmla="*/ 720730 w 1187692"/>
              <a:gd name="connsiteY26" fmla="*/ 369651 h 1628747"/>
              <a:gd name="connsiteX27" fmla="*/ 730458 w 1187692"/>
              <a:gd name="connsiteY27" fmla="*/ 398834 h 1628747"/>
              <a:gd name="connsiteX28" fmla="*/ 749913 w 1187692"/>
              <a:gd name="connsiteY28" fmla="*/ 437745 h 1628747"/>
              <a:gd name="connsiteX29" fmla="*/ 759641 w 1187692"/>
              <a:gd name="connsiteY29" fmla="*/ 496111 h 1628747"/>
              <a:gd name="connsiteX30" fmla="*/ 769368 w 1187692"/>
              <a:gd name="connsiteY30" fmla="*/ 544749 h 1628747"/>
              <a:gd name="connsiteX31" fmla="*/ 759641 w 1187692"/>
              <a:gd name="connsiteY31" fmla="*/ 680936 h 1628747"/>
              <a:gd name="connsiteX32" fmla="*/ 701275 w 1187692"/>
              <a:gd name="connsiteY32" fmla="*/ 671209 h 1628747"/>
              <a:gd name="connsiteX33" fmla="*/ 691547 w 1187692"/>
              <a:gd name="connsiteY33" fmla="*/ 642026 h 1628747"/>
              <a:gd name="connsiteX34" fmla="*/ 681819 w 1187692"/>
              <a:gd name="connsiteY34" fmla="*/ 603115 h 1628747"/>
              <a:gd name="connsiteX35" fmla="*/ 652636 w 1187692"/>
              <a:gd name="connsiteY35" fmla="*/ 583660 h 1628747"/>
              <a:gd name="connsiteX36" fmla="*/ 672092 w 1187692"/>
              <a:gd name="connsiteY36" fmla="*/ 476656 h 1628747"/>
              <a:gd name="connsiteX37" fmla="*/ 779096 w 1187692"/>
              <a:gd name="connsiteY37" fmla="*/ 564204 h 1628747"/>
              <a:gd name="connsiteX38" fmla="*/ 818007 w 1187692"/>
              <a:gd name="connsiteY38" fmla="*/ 603115 h 1628747"/>
              <a:gd name="connsiteX39" fmla="*/ 808279 w 1187692"/>
              <a:gd name="connsiteY39" fmla="*/ 797668 h 1628747"/>
              <a:gd name="connsiteX40" fmla="*/ 740185 w 1187692"/>
              <a:gd name="connsiteY40" fmla="*/ 865762 h 1628747"/>
              <a:gd name="connsiteX41" fmla="*/ 662364 w 1187692"/>
              <a:gd name="connsiteY41" fmla="*/ 924128 h 1628747"/>
              <a:gd name="connsiteX42" fmla="*/ 574815 w 1187692"/>
              <a:gd name="connsiteY42" fmla="*/ 943583 h 1628747"/>
              <a:gd name="connsiteX43" fmla="*/ 545632 w 1187692"/>
              <a:gd name="connsiteY43" fmla="*/ 933856 h 1628747"/>
              <a:gd name="connsiteX44" fmla="*/ 565087 w 1187692"/>
              <a:gd name="connsiteY44" fmla="*/ 914400 h 1628747"/>
              <a:gd name="connsiteX45" fmla="*/ 594270 w 1187692"/>
              <a:gd name="connsiteY45" fmla="*/ 875490 h 1628747"/>
              <a:gd name="connsiteX46" fmla="*/ 623453 w 1187692"/>
              <a:gd name="connsiteY46" fmla="*/ 856034 h 1628747"/>
              <a:gd name="connsiteX47" fmla="*/ 642909 w 1187692"/>
              <a:gd name="connsiteY47" fmla="*/ 836579 h 1628747"/>
              <a:gd name="connsiteX48" fmla="*/ 808279 w 1187692"/>
              <a:gd name="connsiteY48" fmla="*/ 885217 h 1628747"/>
              <a:gd name="connsiteX49" fmla="*/ 827734 w 1187692"/>
              <a:gd name="connsiteY49" fmla="*/ 914400 h 1628747"/>
              <a:gd name="connsiteX50" fmla="*/ 827734 w 1187692"/>
              <a:gd name="connsiteY50" fmla="*/ 1060315 h 1628747"/>
              <a:gd name="connsiteX51" fmla="*/ 798551 w 1187692"/>
              <a:gd name="connsiteY51" fmla="*/ 1079770 h 1628747"/>
              <a:gd name="connsiteX52" fmla="*/ 779096 w 1187692"/>
              <a:gd name="connsiteY52" fmla="*/ 1108953 h 1628747"/>
              <a:gd name="connsiteX53" fmla="*/ 701275 w 1187692"/>
              <a:gd name="connsiteY53" fmla="*/ 1089498 h 1628747"/>
              <a:gd name="connsiteX54" fmla="*/ 740185 w 1187692"/>
              <a:gd name="connsiteY54" fmla="*/ 963039 h 1628747"/>
              <a:gd name="connsiteX55" fmla="*/ 847190 w 1187692"/>
              <a:gd name="connsiteY55" fmla="*/ 982494 h 1628747"/>
              <a:gd name="connsiteX56" fmla="*/ 915283 w 1187692"/>
              <a:gd name="connsiteY56" fmla="*/ 1070043 h 1628747"/>
              <a:gd name="connsiteX57" fmla="*/ 944466 w 1187692"/>
              <a:gd name="connsiteY57" fmla="*/ 1099226 h 1628747"/>
              <a:gd name="connsiteX58" fmla="*/ 925011 w 1187692"/>
              <a:gd name="connsiteY58" fmla="*/ 1254868 h 1628747"/>
              <a:gd name="connsiteX59" fmla="*/ 876373 w 1187692"/>
              <a:gd name="connsiteY59" fmla="*/ 1274324 h 1628747"/>
              <a:gd name="connsiteX60" fmla="*/ 818007 w 1187692"/>
              <a:gd name="connsiteY60" fmla="*/ 1322962 h 1628747"/>
              <a:gd name="connsiteX61" fmla="*/ 662364 w 1187692"/>
              <a:gd name="connsiteY61" fmla="*/ 1352145 h 1628747"/>
              <a:gd name="connsiteX62" fmla="*/ 526177 w 1187692"/>
              <a:gd name="connsiteY62" fmla="*/ 1381328 h 1628747"/>
              <a:gd name="connsiteX63" fmla="*/ 448356 w 1187692"/>
              <a:gd name="connsiteY63" fmla="*/ 1371600 h 1628747"/>
              <a:gd name="connsiteX64" fmla="*/ 477539 w 1187692"/>
              <a:gd name="connsiteY64" fmla="*/ 1128409 h 1628747"/>
              <a:gd name="connsiteX65" fmla="*/ 487266 w 1187692"/>
              <a:gd name="connsiteY65" fmla="*/ 1099226 h 1628747"/>
              <a:gd name="connsiteX66" fmla="*/ 594270 w 1187692"/>
              <a:gd name="connsiteY66" fmla="*/ 1089498 h 1628747"/>
              <a:gd name="connsiteX67" fmla="*/ 613726 w 1187692"/>
              <a:gd name="connsiteY67" fmla="*/ 1118681 h 1628747"/>
              <a:gd name="connsiteX68" fmla="*/ 623453 w 1187692"/>
              <a:gd name="connsiteY68" fmla="*/ 1147864 h 1628747"/>
              <a:gd name="connsiteX69" fmla="*/ 672092 w 1187692"/>
              <a:gd name="connsiteY69" fmla="*/ 1196502 h 1628747"/>
              <a:gd name="connsiteX70" fmla="*/ 681819 w 1187692"/>
              <a:gd name="connsiteY70" fmla="*/ 1225685 h 1628747"/>
              <a:gd name="connsiteX71" fmla="*/ 691547 w 1187692"/>
              <a:gd name="connsiteY71" fmla="*/ 1400783 h 1628747"/>
              <a:gd name="connsiteX72" fmla="*/ 642909 w 1187692"/>
              <a:gd name="connsiteY72" fmla="*/ 1420239 h 1628747"/>
              <a:gd name="connsiteX73" fmla="*/ 458083 w 1187692"/>
              <a:gd name="connsiteY73" fmla="*/ 1381328 h 1628747"/>
              <a:gd name="connsiteX74" fmla="*/ 448356 w 1187692"/>
              <a:gd name="connsiteY74" fmla="*/ 1352145 h 1628747"/>
              <a:gd name="connsiteX75" fmla="*/ 535904 w 1187692"/>
              <a:gd name="connsiteY75" fmla="*/ 1186775 h 1628747"/>
              <a:gd name="connsiteX76" fmla="*/ 565087 w 1187692"/>
              <a:gd name="connsiteY76" fmla="*/ 1196502 h 1628747"/>
              <a:gd name="connsiteX77" fmla="*/ 584543 w 1187692"/>
              <a:gd name="connsiteY77" fmla="*/ 1274324 h 1628747"/>
              <a:gd name="connsiteX78" fmla="*/ 574815 w 1187692"/>
              <a:gd name="connsiteY78" fmla="*/ 1420239 h 1628747"/>
              <a:gd name="connsiteX79" fmla="*/ 487266 w 1187692"/>
              <a:gd name="connsiteY79" fmla="*/ 1410511 h 1628747"/>
              <a:gd name="connsiteX80" fmla="*/ 467811 w 1187692"/>
              <a:gd name="connsiteY80" fmla="*/ 1352145 h 1628747"/>
              <a:gd name="connsiteX81" fmla="*/ 438628 w 1187692"/>
              <a:gd name="connsiteY81" fmla="*/ 1322962 h 1628747"/>
              <a:gd name="connsiteX82" fmla="*/ 438628 w 1187692"/>
              <a:gd name="connsiteY82" fmla="*/ 1254868 h 1628747"/>
              <a:gd name="connsiteX83" fmla="*/ 506721 w 1187692"/>
              <a:gd name="connsiteY83" fmla="*/ 1284051 h 1628747"/>
              <a:gd name="connsiteX84" fmla="*/ 496994 w 1187692"/>
              <a:gd name="connsiteY84" fmla="*/ 1429966 h 1628747"/>
              <a:gd name="connsiteX85" fmla="*/ 467811 w 1187692"/>
              <a:gd name="connsiteY85" fmla="*/ 1459149 h 1628747"/>
              <a:gd name="connsiteX86" fmla="*/ 370534 w 1187692"/>
              <a:gd name="connsiteY86" fmla="*/ 1449421 h 1628747"/>
              <a:gd name="connsiteX87" fmla="*/ 341351 w 1187692"/>
              <a:gd name="connsiteY87" fmla="*/ 1410511 h 1628747"/>
              <a:gd name="connsiteX88" fmla="*/ 331624 w 1187692"/>
              <a:gd name="connsiteY88" fmla="*/ 1293779 h 1628747"/>
              <a:gd name="connsiteX89" fmla="*/ 360807 w 1187692"/>
              <a:gd name="connsiteY89" fmla="*/ 1264596 h 1628747"/>
              <a:gd name="connsiteX90" fmla="*/ 409445 w 1187692"/>
              <a:gd name="connsiteY90" fmla="*/ 1254868 h 1628747"/>
              <a:gd name="connsiteX91" fmla="*/ 438628 w 1187692"/>
              <a:gd name="connsiteY91" fmla="*/ 1274324 h 1628747"/>
              <a:gd name="connsiteX92" fmla="*/ 428900 w 1187692"/>
              <a:gd name="connsiteY92" fmla="*/ 1391056 h 1628747"/>
              <a:gd name="connsiteX93" fmla="*/ 399717 w 1187692"/>
              <a:gd name="connsiteY93" fmla="*/ 1225685 h 1628747"/>
              <a:gd name="connsiteX94" fmla="*/ 389990 w 1187692"/>
              <a:gd name="connsiteY94" fmla="*/ 1196502 h 1628747"/>
              <a:gd name="connsiteX95" fmla="*/ 584543 w 1187692"/>
              <a:gd name="connsiteY95" fmla="*/ 1167319 h 1628747"/>
              <a:gd name="connsiteX96" fmla="*/ 594270 w 1187692"/>
              <a:gd name="connsiteY96" fmla="*/ 1196502 h 1628747"/>
              <a:gd name="connsiteX97" fmla="*/ 623453 w 1187692"/>
              <a:gd name="connsiteY97" fmla="*/ 1225685 h 1628747"/>
              <a:gd name="connsiteX98" fmla="*/ 603998 w 1187692"/>
              <a:gd name="connsiteY98" fmla="*/ 1400783 h 1628747"/>
              <a:gd name="connsiteX99" fmla="*/ 545632 w 1187692"/>
              <a:gd name="connsiteY99" fmla="*/ 1391056 h 1628747"/>
              <a:gd name="connsiteX100" fmla="*/ 526177 w 1187692"/>
              <a:gd name="connsiteY100" fmla="*/ 1342417 h 1628747"/>
              <a:gd name="connsiteX101" fmla="*/ 506721 w 1187692"/>
              <a:gd name="connsiteY101" fmla="*/ 1303507 h 1628747"/>
              <a:gd name="connsiteX102" fmla="*/ 516449 w 1187692"/>
              <a:gd name="connsiteY102" fmla="*/ 1206230 h 1628747"/>
              <a:gd name="connsiteX103" fmla="*/ 555360 w 1187692"/>
              <a:gd name="connsiteY103" fmla="*/ 1186775 h 1628747"/>
              <a:gd name="connsiteX104" fmla="*/ 711002 w 1187692"/>
              <a:gd name="connsiteY104" fmla="*/ 1196502 h 1628747"/>
              <a:gd name="connsiteX105" fmla="*/ 749913 w 1187692"/>
              <a:gd name="connsiteY105" fmla="*/ 1274324 h 1628747"/>
              <a:gd name="connsiteX106" fmla="*/ 779096 w 1187692"/>
              <a:gd name="connsiteY106" fmla="*/ 1352145 h 1628747"/>
              <a:gd name="connsiteX107" fmla="*/ 642909 w 1187692"/>
              <a:gd name="connsiteY107" fmla="*/ 1410511 h 1628747"/>
              <a:gd name="connsiteX108" fmla="*/ 574815 w 1187692"/>
              <a:gd name="connsiteY108" fmla="*/ 1342417 h 1628747"/>
              <a:gd name="connsiteX109" fmla="*/ 565087 w 1187692"/>
              <a:gd name="connsiteY109" fmla="*/ 1303507 h 1628747"/>
              <a:gd name="connsiteX110" fmla="*/ 535904 w 1187692"/>
              <a:gd name="connsiteY110" fmla="*/ 1274324 h 1628747"/>
              <a:gd name="connsiteX111" fmla="*/ 487266 w 1187692"/>
              <a:gd name="connsiteY111" fmla="*/ 1196502 h 1628747"/>
              <a:gd name="connsiteX112" fmla="*/ 516449 w 1187692"/>
              <a:gd name="connsiteY112" fmla="*/ 1186775 h 1628747"/>
              <a:gd name="connsiteX113" fmla="*/ 545632 w 1187692"/>
              <a:gd name="connsiteY113" fmla="*/ 1167319 h 1628747"/>
              <a:gd name="connsiteX114" fmla="*/ 642909 w 1187692"/>
              <a:gd name="connsiteY114" fmla="*/ 1177047 h 1628747"/>
              <a:gd name="connsiteX115" fmla="*/ 672092 w 1187692"/>
              <a:gd name="connsiteY115" fmla="*/ 1186775 h 1628747"/>
              <a:gd name="connsiteX116" fmla="*/ 681819 w 1187692"/>
              <a:gd name="connsiteY116" fmla="*/ 1215958 h 1628747"/>
              <a:gd name="connsiteX117" fmla="*/ 691547 w 1187692"/>
              <a:gd name="connsiteY117" fmla="*/ 1264596 h 1628747"/>
              <a:gd name="connsiteX118" fmla="*/ 681819 w 1187692"/>
              <a:gd name="connsiteY118" fmla="*/ 1410511 h 1628747"/>
              <a:gd name="connsiteX119" fmla="*/ 652636 w 1187692"/>
              <a:gd name="connsiteY119" fmla="*/ 1420239 h 1628747"/>
              <a:gd name="connsiteX120" fmla="*/ 292713 w 1187692"/>
              <a:gd name="connsiteY120" fmla="*/ 1391056 h 1628747"/>
              <a:gd name="connsiteX121" fmla="*/ 263530 w 1187692"/>
              <a:gd name="connsiteY121" fmla="*/ 1342417 h 1628747"/>
              <a:gd name="connsiteX122" fmla="*/ 438628 w 1187692"/>
              <a:gd name="connsiteY122" fmla="*/ 1254868 h 1628747"/>
              <a:gd name="connsiteX123" fmla="*/ 535904 w 1187692"/>
              <a:gd name="connsiteY123" fmla="*/ 1264596 h 1628747"/>
              <a:gd name="connsiteX124" fmla="*/ 545632 w 1187692"/>
              <a:gd name="connsiteY124" fmla="*/ 1293779 h 1628747"/>
              <a:gd name="connsiteX125" fmla="*/ 506721 w 1187692"/>
              <a:gd name="connsiteY125" fmla="*/ 1361873 h 1628747"/>
              <a:gd name="connsiteX126" fmla="*/ 370534 w 1187692"/>
              <a:gd name="connsiteY126" fmla="*/ 1322962 h 1628747"/>
              <a:gd name="connsiteX127" fmla="*/ 360807 w 1187692"/>
              <a:gd name="connsiteY127" fmla="*/ 1284051 h 1628747"/>
              <a:gd name="connsiteX128" fmla="*/ 370534 w 1187692"/>
              <a:gd name="connsiteY128" fmla="*/ 1167319 h 1628747"/>
              <a:gd name="connsiteX129" fmla="*/ 496994 w 1187692"/>
              <a:gd name="connsiteY129" fmla="*/ 1186775 h 1628747"/>
              <a:gd name="connsiteX130" fmla="*/ 535904 w 1187692"/>
              <a:gd name="connsiteY130" fmla="*/ 1196502 h 1628747"/>
              <a:gd name="connsiteX131" fmla="*/ 565087 w 1187692"/>
              <a:gd name="connsiteY131" fmla="*/ 1215958 h 1628747"/>
              <a:gd name="connsiteX132" fmla="*/ 574815 w 1187692"/>
              <a:gd name="connsiteY132" fmla="*/ 1245141 h 1628747"/>
              <a:gd name="connsiteX133" fmla="*/ 535904 w 1187692"/>
              <a:gd name="connsiteY133" fmla="*/ 1459149 h 1628747"/>
              <a:gd name="connsiteX134" fmla="*/ 487266 w 1187692"/>
              <a:gd name="connsiteY134" fmla="*/ 1439694 h 1628747"/>
              <a:gd name="connsiteX135" fmla="*/ 487266 w 1187692"/>
              <a:gd name="connsiteY135" fmla="*/ 1254868 h 1628747"/>
              <a:gd name="connsiteX136" fmla="*/ 496994 w 1187692"/>
              <a:gd name="connsiteY136" fmla="*/ 1342417 h 1628747"/>
              <a:gd name="connsiteX137" fmla="*/ 467811 w 1187692"/>
              <a:gd name="connsiteY137" fmla="*/ 1332690 h 1628747"/>
              <a:gd name="connsiteX138" fmla="*/ 506721 w 1187692"/>
              <a:gd name="connsiteY138" fmla="*/ 1225685 h 1628747"/>
              <a:gd name="connsiteX139" fmla="*/ 526177 w 1187692"/>
              <a:gd name="connsiteY139" fmla="*/ 1245141 h 1628747"/>
              <a:gd name="connsiteX140" fmla="*/ 516449 w 1187692"/>
              <a:gd name="connsiteY140" fmla="*/ 1332690 h 1628747"/>
              <a:gd name="connsiteX141" fmla="*/ 526177 w 1187692"/>
              <a:gd name="connsiteY141" fmla="*/ 1118681 h 1628747"/>
              <a:gd name="connsiteX142" fmla="*/ 555360 w 1187692"/>
              <a:gd name="connsiteY142" fmla="*/ 1099226 h 1628747"/>
              <a:gd name="connsiteX143" fmla="*/ 565087 w 1187692"/>
              <a:gd name="connsiteY143" fmla="*/ 1332690 h 1628747"/>
              <a:gd name="connsiteX144" fmla="*/ 584543 w 1187692"/>
              <a:gd name="connsiteY144" fmla="*/ 1274324 h 1628747"/>
              <a:gd name="connsiteX145" fmla="*/ 603998 w 1187692"/>
              <a:gd name="connsiteY145" fmla="*/ 1225685 h 1628747"/>
              <a:gd name="connsiteX146" fmla="*/ 623453 w 1187692"/>
              <a:gd name="connsiteY146" fmla="*/ 1196502 h 1628747"/>
              <a:gd name="connsiteX147" fmla="*/ 662364 w 1187692"/>
              <a:gd name="connsiteY147" fmla="*/ 1138136 h 1628747"/>
              <a:gd name="connsiteX148" fmla="*/ 711002 w 1187692"/>
              <a:gd name="connsiteY148" fmla="*/ 1128409 h 1628747"/>
              <a:gd name="connsiteX149" fmla="*/ 740185 w 1187692"/>
              <a:gd name="connsiteY149" fmla="*/ 1147864 h 1628747"/>
              <a:gd name="connsiteX150" fmla="*/ 759641 w 1187692"/>
              <a:gd name="connsiteY150" fmla="*/ 1108953 h 1628747"/>
              <a:gd name="connsiteX151" fmla="*/ 779096 w 1187692"/>
              <a:gd name="connsiteY151" fmla="*/ 1128409 h 1628747"/>
              <a:gd name="connsiteX152" fmla="*/ 691547 w 1187692"/>
              <a:gd name="connsiteY152" fmla="*/ 1147864 h 1628747"/>
              <a:gd name="connsiteX153" fmla="*/ 701275 w 1187692"/>
              <a:gd name="connsiteY153" fmla="*/ 1040860 h 1628747"/>
              <a:gd name="connsiteX154" fmla="*/ 749913 w 1187692"/>
              <a:gd name="connsiteY154" fmla="*/ 963039 h 1628747"/>
              <a:gd name="connsiteX155" fmla="*/ 788824 w 1187692"/>
              <a:gd name="connsiteY155" fmla="*/ 1001949 h 1628747"/>
              <a:gd name="connsiteX156" fmla="*/ 788824 w 1187692"/>
              <a:gd name="connsiteY156" fmla="*/ 1235413 h 1628747"/>
              <a:gd name="connsiteX157" fmla="*/ 565087 w 1187692"/>
              <a:gd name="connsiteY157" fmla="*/ 1206230 h 1628747"/>
              <a:gd name="connsiteX158" fmla="*/ 535904 w 1187692"/>
              <a:gd name="connsiteY158" fmla="*/ 1186775 h 1628747"/>
              <a:gd name="connsiteX159" fmla="*/ 545632 w 1187692"/>
              <a:gd name="connsiteY159" fmla="*/ 1021404 h 1628747"/>
              <a:gd name="connsiteX160" fmla="*/ 603998 w 1187692"/>
              <a:gd name="connsiteY160" fmla="*/ 1001949 h 1628747"/>
              <a:gd name="connsiteX161" fmla="*/ 818007 w 1187692"/>
              <a:gd name="connsiteY161" fmla="*/ 1040860 h 1628747"/>
              <a:gd name="connsiteX162" fmla="*/ 847190 w 1187692"/>
              <a:gd name="connsiteY162" fmla="*/ 1050587 h 1628747"/>
              <a:gd name="connsiteX163" fmla="*/ 895828 w 1187692"/>
              <a:gd name="connsiteY163" fmla="*/ 1079770 h 1628747"/>
              <a:gd name="connsiteX164" fmla="*/ 886100 w 1187692"/>
              <a:gd name="connsiteY164" fmla="*/ 1264596 h 1628747"/>
              <a:gd name="connsiteX165" fmla="*/ 856917 w 1187692"/>
              <a:gd name="connsiteY165" fmla="*/ 1293779 h 1628747"/>
              <a:gd name="connsiteX166" fmla="*/ 720730 w 1187692"/>
              <a:gd name="connsiteY166" fmla="*/ 1371600 h 1628747"/>
              <a:gd name="connsiteX167" fmla="*/ 681819 w 1187692"/>
              <a:gd name="connsiteY167" fmla="*/ 1400783 h 1628747"/>
              <a:gd name="connsiteX168" fmla="*/ 652636 w 1187692"/>
              <a:gd name="connsiteY168" fmla="*/ 1410511 h 1628747"/>
              <a:gd name="connsiteX169" fmla="*/ 526177 w 1187692"/>
              <a:gd name="connsiteY169" fmla="*/ 1439694 h 1628747"/>
              <a:gd name="connsiteX170" fmla="*/ 496994 w 1187692"/>
              <a:gd name="connsiteY170" fmla="*/ 1429966 h 1628747"/>
              <a:gd name="connsiteX171" fmla="*/ 458083 w 1187692"/>
              <a:gd name="connsiteY171" fmla="*/ 1303507 h 1628747"/>
              <a:gd name="connsiteX172" fmla="*/ 438628 w 1187692"/>
              <a:gd name="connsiteY172" fmla="*/ 1235413 h 1628747"/>
              <a:gd name="connsiteX173" fmla="*/ 477539 w 1187692"/>
              <a:gd name="connsiteY173" fmla="*/ 1060315 h 1628747"/>
              <a:gd name="connsiteX174" fmla="*/ 506721 w 1187692"/>
              <a:gd name="connsiteY174" fmla="*/ 1040860 h 1628747"/>
              <a:gd name="connsiteX175" fmla="*/ 672092 w 1187692"/>
              <a:gd name="connsiteY175" fmla="*/ 1060315 h 1628747"/>
              <a:gd name="connsiteX176" fmla="*/ 701275 w 1187692"/>
              <a:gd name="connsiteY176" fmla="*/ 1070043 h 1628747"/>
              <a:gd name="connsiteX177" fmla="*/ 759641 w 1187692"/>
              <a:gd name="connsiteY177" fmla="*/ 1108953 h 1628747"/>
              <a:gd name="connsiteX178" fmla="*/ 769368 w 1187692"/>
              <a:gd name="connsiteY178" fmla="*/ 1138136 h 1628747"/>
              <a:gd name="connsiteX179" fmla="*/ 565087 w 1187692"/>
              <a:gd name="connsiteY179" fmla="*/ 1352145 h 1628747"/>
              <a:gd name="connsiteX180" fmla="*/ 516449 w 1187692"/>
              <a:gd name="connsiteY180" fmla="*/ 1245141 h 1628747"/>
              <a:gd name="connsiteX181" fmla="*/ 487266 w 1187692"/>
              <a:gd name="connsiteY181" fmla="*/ 1186775 h 1628747"/>
              <a:gd name="connsiteX182" fmla="*/ 506721 w 1187692"/>
              <a:gd name="connsiteY182" fmla="*/ 1079770 h 1628747"/>
              <a:gd name="connsiteX183" fmla="*/ 555360 w 1187692"/>
              <a:gd name="connsiteY183" fmla="*/ 1070043 h 1628747"/>
              <a:gd name="connsiteX184" fmla="*/ 623453 w 1187692"/>
              <a:gd name="connsiteY184" fmla="*/ 1050587 h 1628747"/>
              <a:gd name="connsiteX185" fmla="*/ 769368 w 1187692"/>
              <a:gd name="connsiteY185" fmla="*/ 1138136 h 1628747"/>
              <a:gd name="connsiteX186" fmla="*/ 788824 w 1187692"/>
              <a:gd name="connsiteY186" fmla="*/ 1167319 h 1628747"/>
              <a:gd name="connsiteX187" fmla="*/ 818007 w 1187692"/>
              <a:gd name="connsiteY187" fmla="*/ 1070043 h 1628747"/>
              <a:gd name="connsiteX188" fmla="*/ 837462 w 1187692"/>
              <a:gd name="connsiteY188" fmla="*/ 1040860 h 1628747"/>
              <a:gd name="connsiteX189" fmla="*/ 1100109 w 1187692"/>
              <a:gd name="connsiteY189" fmla="*/ 992221 h 1628747"/>
              <a:gd name="connsiteX190" fmla="*/ 1168202 w 1187692"/>
              <a:gd name="connsiteY190" fmla="*/ 1001949 h 1628747"/>
              <a:gd name="connsiteX191" fmla="*/ 1187658 w 1187692"/>
              <a:gd name="connsiteY191" fmla="*/ 1040860 h 1628747"/>
              <a:gd name="connsiteX192" fmla="*/ 1158475 w 1187692"/>
              <a:gd name="connsiteY192" fmla="*/ 1235413 h 1628747"/>
              <a:gd name="connsiteX193" fmla="*/ 1041743 w 1187692"/>
              <a:gd name="connsiteY193" fmla="*/ 1284051 h 1628747"/>
              <a:gd name="connsiteX194" fmla="*/ 944466 w 1187692"/>
              <a:gd name="connsiteY194" fmla="*/ 1264596 h 1628747"/>
              <a:gd name="connsiteX195" fmla="*/ 905556 w 1187692"/>
              <a:gd name="connsiteY195" fmla="*/ 1186775 h 1628747"/>
              <a:gd name="connsiteX196" fmla="*/ 886100 w 1187692"/>
              <a:gd name="connsiteY196" fmla="*/ 1138136 h 1628747"/>
              <a:gd name="connsiteX197" fmla="*/ 876373 w 1187692"/>
              <a:gd name="connsiteY197" fmla="*/ 1070043 h 1628747"/>
              <a:gd name="connsiteX198" fmla="*/ 905556 w 1187692"/>
              <a:gd name="connsiteY198" fmla="*/ 807396 h 1628747"/>
              <a:gd name="connsiteX199" fmla="*/ 886100 w 1187692"/>
              <a:gd name="connsiteY199" fmla="*/ 972766 h 1628747"/>
              <a:gd name="connsiteX200" fmla="*/ 740185 w 1187692"/>
              <a:gd name="connsiteY200" fmla="*/ 1186775 h 1628747"/>
              <a:gd name="connsiteX201" fmla="*/ 681819 w 1187692"/>
              <a:gd name="connsiteY201" fmla="*/ 1254868 h 1628747"/>
              <a:gd name="connsiteX202" fmla="*/ 642909 w 1187692"/>
              <a:gd name="connsiteY202" fmla="*/ 1264596 h 1628747"/>
              <a:gd name="connsiteX203" fmla="*/ 594270 w 1187692"/>
              <a:gd name="connsiteY203" fmla="*/ 797668 h 1628747"/>
              <a:gd name="connsiteX204" fmla="*/ 691547 w 1187692"/>
              <a:gd name="connsiteY204" fmla="*/ 700392 h 1628747"/>
              <a:gd name="connsiteX205" fmla="*/ 711002 w 1187692"/>
              <a:gd name="connsiteY205" fmla="*/ 729575 h 1628747"/>
              <a:gd name="connsiteX206" fmla="*/ 711002 w 1187692"/>
              <a:gd name="connsiteY206" fmla="*/ 1147864 h 1628747"/>
              <a:gd name="connsiteX207" fmla="*/ 662364 w 1187692"/>
              <a:gd name="connsiteY207" fmla="*/ 1118681 h 1628747"/>
              <a:gd name="connsiteX208" fmla="*/ 681819 w 1187692"/>
              <a:gd name="connsiteY208" fmla="*/ 749030 h 1628747"/>
              <a:gd name="connsiteX209" fmla="*/ 769368 w 1187692"/>
              <a:gd name="connsiteY209" fmla="*/ 661481 h 1628747"/>
              <a:gd name="connsiteX210" fmla="*/ 818007 w 1187692"/>
              <a:gd name="connsiteY210" fmla="*/ 651753 h 1628747"/>
              <a:gd name="connsiteX211" fmla="*/ 895828 w 1187692"/>
              <a:gd name="connsiteY211" fmla="*/ 661481 h 1628747"/>
              <a:gd name="connsiteX212" fmla="*/ 837462 w 1187692"/>
              <a:gd name="connsiteY212" fmla="*/ 943583 h 1628747"/>
              <a:gd name="connsiteX213" fmla="*/ 818007 w 1187692"/>
              <a:gd name="connsiteY213" fmla="*/ 963039 h 1628747"/>
              <a:gd name="connsiteX214" fmla="*/ 769368 w 1187692"/>
              <a:gd name="connsiteY214" fmla="*/ 943583 h 1628747"/>
              <a:gd name="connsiteX215" fmla="*/ 759641 w 1187692"/>
              <a:gd name="connsiteY215" fmla="*/ 894945 h 1628747"/>
              <a:gd name="connsiteX216" fmla="*/ 740185 w 1187692"/>
              <a:gd name="connsiteY216" fmla="*/ 817124 h 1628747"/>
              <a:gd name="connsiteX217" fmla="*/ 730458 w 1187692"/>
              <a:gd name="connsiteY217" fmla="*/ 622570 h 1628747"/>
              <a:gd name="connsiteX218" fmla="*/ 701275 w 1187692"/>
              <a:gd name="connsiteY218" fmla="*/ 690664 h 1628747"/>
              <a:gd name="connsiteX219" fmla="*/ 691547 w 1187692"/>
              <a:gd name="connsiteY219" fmla="*/ 749030 h 1628747"/>
              <a:gd name="connsiteX220" fmla="*/ 672092 w 1187692"/>
              <a:gd name="connsiteY220" fmla="*/ 719847 h 1628747"/>
              <a:gd name="connsiteX221" fmla="*/ 711002 w 1187692"/>
              <a:gd name="connsiteY221" fmla="*/ 622570 h 1628747"/>
              <a:gd name="connsiteX222" fmla="*/ 720730 w 1187692"/>
              <a:gd name="connsiteY222" fmla="*/ 573932 h 1628747"/>
              <a:gd name="connsiteX223" fmla="*/ 730458 w 1187692"/>
              <a:gd name="connsiteY223" fmla="*/ 535021 h 1628747"/>
              <a:gd name="connsiteX224" fmla="*/ 769368 w 1187692"/>
              <a:gd name="connsiteY224" fmla="*/ 583660 h 1628747"/>
              <a:gd name="connsiteX225" fmla="*/ 779096 w 1187692"/>
              <a:gd name="connsiteY225" fmla="*/ 554477 h 1628747"/>
              <a:gd name="connsiteX226" fmla="*/ 720730 w 1187692"/>
              <a:gd name="connsiteY226" fmla="*/ 544749 h 1628747"/>
              <a:gd name="connsiteX227" fmla="*/ 711002 w 1187692"/>
              <a:gd name="connsiteY227" fmla="*/ 583660 h 1628747"/>
              <a:gd name="connsiteX228" fmla="*/ 720730 w 1187692"/>
              <a:gd name="connsiteY228" fmla="*/ 700392 h 1628747"/>
              <a:gd name="connsiteX229" fmla="*/ 711002 w 1187692"/>
              <a:gd name="connsiteY229" fmla="*/ 389107 h 1628747"/>
              <a:gd name="connsiteX230" fmla="*/ 691547 w 1187692"/>
              <a:gd name="connsiteY230" fmla="*/ 622570 h 1628747"/>
              <a:gd name="connsiteX231" fmla="*/ 681819 w 1187692"/>
              <a:gd name="connsiteY231" fmla="*/ 564204 h 1628747"/>
              <a:gd name="connsiteX232" fmla="*/ 623453 w 1187692"/>
              <a:gd name="connsiteY232" fmla="*/ 398834 h 1628747"/>
              <a:gd name="connsiteX233" fmla="*/ 642909 w 1187692"/>
              <a:gd name="connsiteY233" fmla="*/ 690664 h 1628747"/>
              <a:gd name="connsiteX234" fmla="*/ 652636 w 1187692"/>
              <a:gd name="connsiteY234" fmla="*/ 749030 h 1628747"/>
              <a:gd name="connsiteX235" fmla="*/ 691547 w 1187692"/>
              <a:gd name="connsiteY235" fmla="*/ 554477 h 1628747"/>
              <a:gd name="connsiteX236" fmla="*/ 711002 w 1187692"/>
              <a:gd name="connsiteY236" fmla="*/ 680936 h 1628747"/>
              <a:gd name="connsiteX237" fmla="*/ 720730 w 1187692"/>
              <a:gd name="connsiteY237" fmla="*/ 758758 h 1628747"/>
              <a:gd name="connsiteX238" fmla="*/ 681819 w 1187692"/>
              <a:gd name="connsiteY238" fmla="*/ 496111 h 1628747"/>
              <a:gd name="connsiteX239" fmla="*/ 672092 w 1187692"/>
              <a:gd name="connsiteY239" fmla="*/ 457200 h 1628747"/>
              <a:gd name="connsiteX240" fmla="*/ 662364 w 1187692"/>
              <a:gd name="connsiteY240" fmla="*/ 398834 h 1628747"/>
              <a:gd name="connsiteX241" fmla="*/ 642909 w 1187692"/>
              <a:gd name="connsiteY241" fmla="*/ 369651 h 1628747"/>
              <a:gd name="connsiteX242" fmla="*/ 623453 w 1187692"/>
              <a:gd name="connsiteY242" fmla="*/ 466928 h 1628747"/>
              <a:gd name="connsiteX243" fmla="*/ 633181 w 1187692"/>
              <a:gd name="connsiteY243" fmla="*/ 505839 h 1628747"/>
              <a:gd name="connsiteX244" fmla="*/ 652636 w 1187692"/>
              <a:gd name="connsiteY244" fmla="*/ 632298 h 1628747"/>
              <a:gd name="connsiteX245" fmla="*/ 691547 w 1187692"/>
              <a:gd name="connsiteY245" fmla="*/ 1021404 h 1628747"/>
              <a:gd name="connsiteX246" fmla="*/ 711002 w 1187692"/>
              <a:gd name="connsiteY246" fmla="*/ 982494 h 1628747"/>
              <a:gd name="connsiteX247" fmla="*/ 701275 w 1187692"/>
              <a:gd name="connsiteY247" fmla="*/ 1021404 h 1628747"/>
              <a:gd name="connsiteX248" fmla="*/ 681819 w 1187692"/>
              <a:gd name="connsiteY248" fmla="*/ 1225685 h 1628747"/>
              <a:gd name="connsiteX249" fmla="*/ 672092 w 1187692"/>
              <a:gd name="connsiteY249" fmla="*/ 1361873 h 1628747"/>
              <a:gd name="connsiteX250" fmla="*/ 691547 w 1187692"/>
              <a:gd name="connsiteY250" fmla="*/ 1293779 h 1628747"/>
              <a:gd name="connsiteX251" fmla="*/ 701275 w 1187692"/>
              <a:gd name="connsiteY251" fmla="*/ 1245141 h 1628747"/>
              <a:gd name="connsiteX252" fmla="*/ 730458 w 1187692"/>
              <a:gd name="connsiteY252" fmla="*/ 1186775 h 1628747"/>
              <a:gd name="connsiteX253" fmla="*/ 769368 w 1187692"/>
              <a:gd name="connsiteY253" fmla="*/ 1050587 h 1628747"/>
              <a:gd name="connsiteX254" fmla="*/ 779096 w 1187692"/>
              <a:gd name="connsiteY254" fmla="*/ 1001949 h 1628747"/>
              <a:gd name="connsiteX255" fmla="*/ 769368 w 1187692"/>
              <a:gd name="connsiteY255" fmla="*/ 1050587 h 1628747"/>
              <a:gd name="connsiteX256" fmla="*/ 759641 w 1187692"/>
              <a:gd name="connsiteY256" fmla="*/ 1138136 h 1628747"/>
              <a:gd name="connsiteX257" fmla="*/ 749913 w 1187692"/>
              <a:gd name="connsiteY257" fmla="*/ 1089498 h 1628747"/>
              <a:gd name="connsiteX258" fmla="*/ 730458 w 1187692"/>
              <a:gd name="connsiteY258" fmla="*/ 1138136 h 1628747"/>
              <a:gd name="connsiteX259" fmla="*/ 691547 w 1187692"/>
              <a:gd name="connsiteY259" fmla="*/ 1177047 h 1628747"/>
              <a:gd name="connsiteX260" fmla="*/ 633181 w 1187692"/>
              <a:gd name="connsiteY260" fmla="*/ 1245141 h 1628747"/>
              <a:gd name="connsiteX261" fmla="*/ 623453 w 1187692"/>
              <a:gd name="connsiteY261" fmla="*/ 1206230 h 1628747"/>
              <a:gd name="connsiteX262" fmla="*/ 613726 w 1187692"/>
              <a:gd name="connsiteY262" fmla="*/ 992221 h 1628747"/>
              <a:gd name="connsiteX263" fmla="*/ 545632 w 1187692"/>
              <a:gd name="connsiteY263" fmla="*/ 1021404 h 1628747"/>
              <a:gd name="connsiteX264" fmla="*/ 506721 w 1187692"/>
              <a:gd name="connsiteY264" fmla="*/ 1079770 h 1628747"/>
              <a:gd name="connsiteX265" fmla="*/ 458083 w 1187692"/>
              <a:gd name="connsiteY265" fmla="*/ 1167319 h 1628747"/>
              <a:gd name="connsiteX266" fmla="*/ 438628 w 1187692"/>
              <a:gd name="connsiteY266" fmla="*/ 1138136 h 1628747"/>
              <a:gd name="connsiteX267" fmla="*/ 448356 w 1187692"/>
              <a:gd name="connsiteY267" fmla="*/ 1108953 h 1628747"/>
              <a:gd name="connsiteX268" fmla="*/ 360807 w 1187692"/>
              <a:gd name="connsiteY268" fmla="*/ 1254868 h 1628747"/>
              <a:gd name="connsiteX269" fmla="*/ 351079 w 1187692"/>
              <a:gd name="connsiteY269" fmla="*/ 1293779 h 1628747"/>
              <a:gd name="connsiteX270" fmla="*/ 321896 w 1187692"/>
              <a:gd name="connsiteY270" fmla="*/ 1303507 h 1628747"/>
              <a:gd name="connsiteX271" fmla="*/ 331624 w 1187692"/>
              <a:gd name="connsiteY271" fmla="*/ 1215958 h 1628747"/>
              <a:gd name="connsiteX272" fmla="*/ 370534 w 1187692"/>
              <a:gd name="connsiteY272" fmla="*/ 1147864 h 1628747"/>
              <a:gd name="connsiteX273" fmla="*/ 389990 w 1187692"/>
              <a:gd name="connsiteY273" fmla="*/ 1070043 h 1628747"/>
              <a:gd name="connsiteX274" fmla="*/ 399717 w 1187692"/>
              <a:gd name="connsiteY274" fmla="*/ 1118681 h 1628747"/>
              <a:gd name="connsiteX275" fmla="*/ 389990 w 1187692"/>
              <a:gd name="connsiteY275" fmla="*/ 1157592 h 1628747"/>
              <a:gd name="connsiteX276" fmla="*/ 360807 w 1187692"/>
              <a:gd name="connsiteY276" fmla="*/ 1293779 h 1628747"/>
              <a:gd name="connsiteX277" fmla="*/ 370534 w 1187692"/>
              <a:gd name="connsiteY277" fmla="*/ 1410511 h 1628747"/>
              <a:gd name="connsiteX278" fmla="*/ 487266 w 1187692"/>
              <a:gd name="connsiteY278" fmla="*/ 1400783 h 1628747"/>
              <a:gd name="connsiteX279" fmla="*/ 555360 w 1187692"/>
              <a:gd name="connsiteY279" fmla="*/ 1332690 h 1628747"/>
              <a:gd name="connsiteX280" fmla="*/ 574815 w 1187692"/>
              <a:gd name="connsiteY280" fmla="*/ 1284051 h 1628747"/>
              <a:gd name="connsiteX281" fmla="*/ 623453 w 1187692"/>
              <a:gd name="connsiteY281" fmla="*/ 1196502 h 1628747"/>
              <a:gd name="connsiteX282" fmla="*/ 652636 w 1187692"/>
              <a:gd name="connsiteY282" fmla="*/ 1108953 h 1628747"/>
              <a:gd name="connsiteX283" fmla="*/ 642909 w 1187692"/>
              <a:gd name="connsiteY283" fmla="*/ 1186775 h 1628747"/>
              <a:gd name="connsiteX284" fmla="*/ 749913 w 1187692"/>
              <a:gd name="connsiteY284" fmla="*/ 1079770 h 1628747"/>
              <a:gd name="connsiteX285" fmla="*/ 769368 w 1187692"/>
              <a:gd name="connsiteY285" fmla="*/ 1021404 h 1628747"/>
              <a:gd name="connsiteX286" fmla="*/ 798551 w 1187692"/>
              <a:gd name="connsiteY286" fmla="*/ 894945 h 1628747"/>
              <a:gd name="connsiteX287" fmla="*/ 818007 w 1187692"/>
              <a:gd name="connsiteY287" fmla="*/ 875490 h 1628747"/>
              <a:gd name="connsiteX288" fmla="*/ 837462 w 1187692"/>
              <a:gd name="connsiteY288" fmla="*/ 1196502 h 1628747"/>
              <a:gd name="connsiteX289" fmla="*/ 818007 w 1187692"/>
              <a:gd name="connsiteY289" fmla="*/ 544749 h 1628747"/>
              <a:gd name="connsiteX290" fmla="*/ 769368 w 1187692"/>
              <a:gd name="connsiteY290" fmla="*/ 525294 h 1628747"/>
              <a:gd name="connsiteX291" fmla="*/ 730458 w 1187692"/>
              <a:gd name="connsiteY291" fmla="*/ 408562 h 1628747"/>
              <a:gd name="connsiteX292" fmla="*/ 701275 w 1187692"/>
              <a:gd name="connsiteY292" fmla="*/ 340468 h 1628747"/>
              <a:gd name="connsiteX293" fmla="*/ 681819 w 1187692"/>
              <a:gd name="connsiteY293" fmla="*/ 321013 h 1628747"/>
              <a:gd name="connsiteX294" fmla="*/ 672092 w 1187692"/>
              <a:gd name="connsiteY294" fmla="*/ 282102 h 1628747"/>
              <a:gd name="connsiteX295" fmla="*/ 652636 w 1187692"/>
              <a:gd name="connsiteY295" fmla="*/ 262647 h 1628747"/>
              <a:gd name="connsiteX296" fmla="*/ 565087 w 1187692"/>
              <a:gd name="connsiteY296" fmla="*/ 184826 h 1628747"/>
              <a:gd name="connsiteX297" fmla="*/ 516449 w 1187692"/>
              <a:gd name="connsiteY297" fmla="*/ 165370 h 1628747"/>
              <a:gd name="connsiteX298" fmla="*/ 487266 w 1187692"/>
              <a:gd name="connsiteY298" fmla="*/ 155643 h 1628747"/>
              <a:gd name="connsiteX299" fmla="*/ 438628 w 1187692"/>
              <a:gd name="connsiteY299" fmla="*/ 126460 h 1628747"/>
              <a:gd name="connsiteX300" fmla="*/ 419173 w 1187692"/>
              <a:gd name="connsiteY300" fmla="*/ 107004 h 1628747"/>
              <a:gd name="connsiteX301" fmla="*/ 341351 w 1187692"/>
              <a:gd name="connsiteY301" fmla="*/ 87549 h 1628747"/>
              <a:gd name="connsiteX302" fmla="*/ 107887 w 1187692"/>
              <a:gd name="connsiteY302" fmla="*/ 77821 h 1628747"/>
              <a:gd name="connsiteX303" fmla="*/ 68977 w 1187692"/>
              <a:gd name="connsiteY303" fmla="*/ 116732 h 1628747"/>
              <a:gd name="connsiteX304" fmla="*/ 30066 w 1187692"/>
              <a:gd name="connsiteY304" fmla="*/ 136187 h 1628747"/>
              <a:gd name="connsiteX305" fmla="*/ 20339 w 1187692"/>
              <a:gd name="connsiteY305" fmla="*/ 165370 h 1628747"/>
              <a:gd name="connsiteX306" fmla="*/ 883 w 1187692"/>
              <a:gd name="connsiteY306" fmla="*/ 194553 h 1628747"/>
              <a:gd name="connsiteX307" fmla="*/ 39794 w 1187692"/>
              <a:gd name="connsiteY307" fmla="*/ 204281 h 1628747"/>
              <a:gd name="connsiteX308" fmla="*/ 389990 w 1187692"/>
              <a:gd name="connsiteY308" fmla="*/ 233464 h 1628747"/>
              <a:gd name="connsiteX309" fmla="*/ 477539 w 1187692"/>
              <a:gd name="connsiteY309" fmla="*/ 252919 h 1628747"/>
              <a:gd name="connsiteX310" fmla="*/ 448356 w 1187692"/>
              <a:gd name="connsiteY310" fmla="*/ 243192 h 1628747"/>
              <a:gd name="connsiteX311" fmla="*/ 389990 w 1187692"/>
              <a:gd name="connsiteY311" fmla="*/ 214009 h 1628747"/>
              <a:gd name="connsiteX312" fmla="*/ 273258 w 1187692"/>
              <a:gd name="connsiteY312" fmla="*/ 204281 h 1628747"/>
              <a:gd name="connsiteX313" fmla="*/ 312168 w 1187692"/>
              <a:gd name="connsiteY313" fmla="*/ 223736 h 1628747"/>
              <a:gd name="connsiteX314" fmla="*/ 341351 w 1187692"/>
              <a:gd name="connsiteY314" fmla="*/ 252919 h 1628747"/>
              <a:gd name="connsiteX315" fmla="*/ 419173 w 1187692"/>
              <a:gd name="connsiteY315" fmla="*/ 272375 h 1628747"/>
              <a:gd name="connsiteX316" fmla="*/ 448356 w 1187692"/>
              <a:gd name="connsiteY316" fmla="*/ 291830 h 1628747"/>
              <a:gd name="connsiteX317" fmla="*/ 409445 w 1187692"/>
              <a:gd name="connsiteY317" fmla="*/ 272375 h 1628747"/>
              <a:gd name="connsiteX318" fmla="*/ 360807 w 1187692"/>
              <a:gd name="connsiteY318" fmla="*/ 233464 h 1628747"/>
              <a:gd name="connsiteX319" fmla="*/ 341351 w 1187692"/>
              <a:gd name="connsiteY319" fmla="*/ 214009 h 1628747"/>
              <a:gd name="connsiteX320" fmla="*/ 312168 w 1187692"/>
              <a:gd name="connsiteY320" fmla="*/ 194553 h 1628747"/>
              <a:gd name="connsiteX321" fmla="*/ 214892 w 1187692"/>
              <a:gd name="connsiteY321" fmla="*/ 175098 h 1628747"/>
              <a:gd name="connsiteX322" fmla="*/ 282985 w 1187692"/>
              <a:gd name="connsiteY322" fmla="*/ 204281 h 1628747"/>
              <a:gd name="connsiteX323" fmla="*/ 428900 w 1187692"/>
              <a:gd name="connsiteY323" fmla="*/ 243192 h 1628747"/>
              <a:gd name="connsiteX324" fmla="*/ 477539 w 1187692"/>
              <a:gd name="connsiteY324" fmla="*/ 272375 h 1628747"/>
              <a:gd name="connsiteX325" fmla="*/ 545632 w 1187692"/>
              <a:gd name="connsiteY325" fmla="*/ 282102 h 1628747"/>
              <a:gd name="connsiteX326" fmla="*/ 565087 w 1187692"/>
              <a:gd name="connsiteY326" fmla="*/ 291830 h 1628747"/>
              <a:gd name="connsiteX327" fmla="*/ 545632 w 1187692"/>
              <a:gd name="connsiteY327" fmla="*/ 262647 h 1628747"/>
              <a:gd name="connsiteX328" fmla="*/ 496994 w 1187692"/>
              <a:gd name="connsiteY328" fmla="*/ 243192 h 1628747"/>
              <a:gd name="connsiteX329" fmla="*/ 458083 w 1187692"/>
              <a:gd name="connsiteY329" fmla="*/ 204281 h 1628747"/>
              <a:gd name="connsiteX330" fmla="*/ 428900 w 1187692"/>
              <a:gd name="connsiteY330" fmla="*/ 175098 h 1628747"/>
              <a:gd name="connsiteX331" fmla="*/ 370534 w 1187692"/>
              <a:gd name="connsiteY331" fmla="*/ 155643 h 1628747"/>
              <a:gd name="connsiteX332" fmla="*/ 351079 w 1187692"/>
              <a:gd name="connsiteY332" fmla="*/ 126460 h 1628747"/>
              <a:gd name="connsiteX333" fmla="*/ 292713 w 1187692"/>
              <a:gd name="connsiteY333" fmla="*/ 107004 h 1628747"/>
              <a:gd name="connsiteX334" fmla="*/ 166253 w 1187692"/>
              <a:gd name="connsiteY334" fmla="*/ 136187 h 1628747"/>
              <a:gd name="connsiteX335" fmla="*/ 205164 w 1187692"/>
              <a:gd name="connsiteY335" fmla="*/ 145915 h 1628747"/>
              <a:gd name="connsiteX336" fmla="*/ 234347 w 1187692"/>
              <a:gd name="connsiteY336" fmla="*/ 165370 h 1628747"/>
              <a:gd name="connsiteX337" fmla="*/ 302441 w 1187692"/>
              <a:gd name="connsiteY337" fmla="*/ 184826 h 1628747"/>
              <a:gd name="connsiteX338" fmla="*/ 380262 w 1187692"/>
              <a:gd name="connsiteY338" fmla="*/ 223736 h 1628747"/>
              <a:gd name="connsiteX339" fmla="*/ 409445 w 1187692"/>
              <a:gd name="connsiteY339" fmla="*/ 233464 h 1628747"/>
              <a:gd name="connsiteX340" fmla="*/ 458083 w 1187692"/>
              <a:gd name="connsiteY340" fmla="*/ 262647 h 1628747"/>
              <a:gd name="connsiteX341" fmla="*/ 506721 w 1187692"/>
              <a:gd name="connsiteY341" fmla="*/ 272375 h 1628747"/>
              <a:gd name="connsiteX342" fmla="*/ 594270 w 1187692"/>
              <a:gd name="connsiteY342" fmla="*/ 321013 h 1628747"/>
              <a:gd name="connsiteX343" fmla="*/ 623453 w 1187692"/>
              <a:gd name="connsiteY343" fmla="*/ 330741 h 1628747"/>
              <a:gd name="connsiteX344" fmla="*/ 642909 w 1187692"/>
              <a:gd name="connsiteY344" fmla="*/ 350196 h 1628747"/>
              <a:gd name="connsiteX345" fmla="*/ 681819 w 1187692"/>
              <a:gd name="connsiteY345" fmla="*/ 379379 h 1628747"/>
              <a:gd name="connsiteX346" fmla="*/ 691547 w 1187692"/>
              <a:gd name="connsiteY346" fmla="*/ 408562 h 1628747"/>
              <a:gd name="connsiteX347" fmla="*/ 662364 w 1187692"/>
              <a:gd name="connsiteY347" fmla="*/ 389107 h 1628747"/>
              <a:gd name="connsiteX348" fmla="*/ 623453 w 1187692"/>
              <a:gd name="connsiteY348" fmla="*/ 359924 h 1628747"/>
              <a:gd name="connsiteX349" fmla="*/ 555360 w 1187692"/>
              <a:gd name="connsiteY349" fmla="*/ 321013 h 1628747"/>
              <a:gd name="connsiteX350" fmla="*/ 506721 w 1187692"/>
              <a:gd name="connsiteY350" fmla="*/ 282102 h 1628747"/>
              <a:gd name="connsiteX351" fmla="*/ 477539 w 1187692"/>
              <a:gd name="connsiteY351" fmla="*/ 262647 h 1628747"/>
              <a:gd name="connsiteX352" fmla="*/ 458083 w 1187692"/>
              <a:gd name="connsiteY352" fmla="*/ 243192 h 1628747"/>
              <a:gd name="connsiteX353" fmla="*/ 331624 w 1187692"/>
              <a:gd name="connsiteY353" fmla="*/ 223736 h 1628747"/>
              <a:gd name="connsiteX354" fmla="*/ 312168 w 1187692"/>
              <a:gd name="connsiteY354" fmla="*/ 184826 h 1628747"/>
              <a:gd name="connsiteX355" fmla="*/ 458083 w 1187692"/>
              <a:gd name="connsiteY355" fmla="*/ 194553 h 1628747"/>
              <a:gd name="connsiteX356" fmla="*/ 487266 w 1187692"/>
              <a:gd name="connsiteY356" fmla="*/ 214009 h 1628747"/>
              <a:gd name="connsiteX357" fmla="*/ 535904 w 1187692"/>
              <a:gd name="connsiteY357" fmla="*/ 233464 h 1628747"/>
              <a:gd name="connsiteX358" fmla="*/ 565087 w 1187692"/>
              <a:gd name="connsiteY358" fmla="*/ 262647 h 1628747"/>
              <a:gd name="connsiteX359" fmla="*/ 613726 w 1187692"/>
              <a:gd name="connsiteY359" fmla="*/ 301558 h 1628747"/>
              <a:gd name="connsiteX360" fmla="*/ 633181 w 1187692"/>
              <a:gd name="connsiteY360" fmla="*/ 389107 h 1628747"/>
              <a:gd name="connsiteX361" fmla="*/ 613726 w 1187692"/>
              <a:gd name="connsiteY361" fmla="*/ 359924 h 1628747"/>
              <a:gd name="connsiteX362" fmla="*/ 594270 w 1187692"/>
              <a:gd name="connsiteY362" fmla="*/ 340468 h 1628747"/>
              <a:gd name="connsiteX363" fmla="*/ 535904 w 1187692"/>
              <a:gd name="connsiteY363" fmla="*/ 282102 h 1628747"/>
              <a:gd name="connsiteX364" fmla="*/ 516449 w 1187692"/>
              <a:gd name="connsiteY364" fmla="*/ 252919 h 1628747"/>
              <a:gd name="connsiteX365" fmla="*/ 458083 w 1187692"/>
              <a:gd name="connsiteY365" fmla="*/ 223736 h 1628747"/>
              <a:gd name="connsiteX366" fmla="*/ 428900 w 1187692"/>
              <a:gd name="connsiteY366" fmla="*/ 194553 h 1628747"/>
              <a:gd name="connsiteX367" fmla="*/ 389990 w 1187692"/>
              <a:gd name="connsiteY367" fmla="*/ 175098 h 1628747"/>
              <a:gd name="connsiteX368" fmla="*/ 321896 w 1187692"/>
              <a:gd name="connsiteY368" fmla="*/ 155643 h 1628747"/>
              <a:gd name="connsiteX369" fmla="*/ 302441 w 1187692"/>
              <a:gd name="connsiteY369" fmla="*/ 136187 h 1628747"/>
              <a:gd name="connsiteX370" fmla="*/ 205164 w 1187692"/>
              <a:gd name="connsiteY370" fmla="*/ 155643 h 1628747"/>
              <a:gd name="connsiteX371" fmla="*/ 321896 w 1187692"/>
              <a:gd name="connsiteY371" fmla="*/ 165370 h 1628747"/>
              <a:gd name="connsiteX372" fmla="*/ 380262 w 1187692"/>
              <a:gd name="connsiteY372" fmla="*/ 175098 h 1628747"/>
              <a:gd name="connsiteX373" fmla="*/ 409445 w 1187692"/>
              <a:gd name="connsiteY373" fmla="*/ 204281 h 1628747"/>
              <a:gd name="connsiteX374" fmla="*/ 438628 w 1187692"/>
              <a:gd name="connsiteY374" fmla="*/ 214009 h 1628747"/>
              <a:gd name="connsiteX375" fmla="*/ 477539 w 1187692"/>
              <a:gd name="connsiteY375" fmla="*/ 233464 h 1628747"/>
              <a:gd name="connsiteX376" fmla="*/ 516449 w 1187692"/>
              <a:gd name="connsiteY376" fmla="*/ 262647 h 1628747"/>
              <a:gd name="connsiteX377" fmla="*/ 545632 w 1187692"/>
              <a:gd name="connsiteY377" fmla="*/ 282102 h 1628747"/>
              <a:gd name="connsiteX378" fmla="*/ 526177 w 1187692"/>
              <a:gd name="connsiteY378" fmla="*/ 252919 h 1628747"/>
              <a:gd name="connsiteX379" fmla="*/ 438628 w 1187692"/>
              <a:gd name="connsiteY379" fmla="*/ 204281 h 1628747"/>
              <a:gd name="connsiteX380" fmla="*/ 409445 w 1187692"/>
              <a:gd name="connsiteY380" fmla="*/ 165370 h 1628747"/>
              <a:gd name="connsiteX381" fmla="*/ 380262 w 1187692"/>
              <a:gd name="connsiteY381" fmla="*/ 155643 h 1628747"/>
              <a:gd name="connsiteX382" fmla="*/ 137070 w 1187692"/>
              <a:gd name="connsiteY382" fmla="*/ 145915 h 1628747"/>
              <a:gd name="connsiteX383" fmla="*/ 341351 w 1187692"/>
              <a:gd name="connsiteY383" fmla="*/ 155643 h 1628747"/>
              <a:gd name="connsiteX384" fmla="*/ 477539 w 1187692"/>
              <a:gd name="connsiteY384" fmla="*/ 184826 h 1628747"/>
              <a:gd name="connsiteX385" fmla="*/ 516449 w 1187692"/>
              <a:gd name="connsiteY385" fmla="*/ 194553 h 1628747"/>
              <a:gd name="connsiteX386" fmla="*/ 555360 w 1187692"/>
              <a:gd name="connsiteY386" fmla="*/ 214009 h 1628747"/>
              <a:gd name="connsiteX387" fmla="*/ 642909 w 1187692"/>
              <a:gd name="connsiteY387" fmla="*/ 272375 h 1628747"/>
              <a:gd name="connsiteX388" fmla="*/ 662364 w 1187692"/>
              <a:gd name="connsiteY388" fmla="*/ 311285 h 1628747"/>
              <a:gd name="connsiteX389" fmla="*/ 681819 w 1187692"/>
              <a:gd name="connsiteY389" fmla="*/ 369651 h 1628747"/>
              <a:gd name="connsiteX390" fmla="*/ 711002 w 1187692"/>
              <a:gd name="connsiteY390" fmla="*/ 389107 h 1628747"/>
              <a:gd name="connsiteX391" fmla="*/ 720730 w 1187692"/>
              <a:gd name="connsiteY391" fmla="*/ 418290 h 1628747"/>
              <a:gd name="connsiteX392" fmla="*/ 730458 w 1187692"/>
              <a:gd name="connsiteY392" fmla="*/ 466928 h 1628747"/>
              <a:gd name="connsiteX393" fmla="*/ 769368 w 1187692"/>
              <a:gd name="connsiteY393" fmla="*/ 535021 h 1628747"/>
              <a:gd name="connsiteX394" fmla="*/ 788824 w 1187692"/>
              <a:gd name="connsiteY394" fmla="*/ 622570 h 1628747"/>
              <a:gd name="connsiteX395" fmla="*/ 759641 w 1187692"/>
              <a:gd name="connsiteY395" fmla="*/ 1089498 h 1628747"/>
              <a:gd name="connsiteX396" fmla="*/ 740185 w 1187692"/>
              <a:gd name="connsiteY396" fmla="*/ 1128409 h 1628747"/>
              <a:gd name="connsiteX397" fmla="*/ 681819 w 1187692"/>
              <a:gd name="connsiteY397" fmla="*/ 1186775 h 1628747"/>
              <a:gd name="connsiteX398" fmla="*/ 613726 w 1187692"/>
              <a:gd name="connsiteY398" fmla="*/ 1235413 h 1628747"/>
              <a:gd name="connsiteX399" fmla="*/ 603998 w 1187692"/>
              <a:gd name="connsiteY399" fmla="*/ 1264596 h 1628747"/>
              <a:gd name="connsiteX400" fmla="*/ 574815 w 1187692"/>
              <a:gd name="connsiteY400" fmla="*/ 1284051 h 1628747"/>
              <a:gd name="connsiteX401" fmla="*/ 273258 w 1187692"/>
              <a:gd name="connsiteY401" fmla="*/ 1293779 h 1628747"/>
              <a:gd name="connsiteX402" fmla="*/ 389990 w 1187692"/>
              <a:gd name="connsiteY402" fmla="*/ 1245141 h 1628747"/>
              <a:gd name="connsiteX403" fmla="*/ 477539 w 1187692"/>
              <a:gd name="connsiteY403" fmla="*/ 1167319 h 1628747"/>
              <a:gd name="connsiteX404" fmla="*/ 535904 w 1187692"/>
              <a:gd name="connsiteY404" fmla="*/ 1031132 h 1628747"/>
              <a:gd name="connsiteX405" fmla="*/ 555360 w 1187692"/>
              <a:gd name="connsiteY405" fmla="*/ 963039 h 1628747"/>
              <a:gd name="connsiteX406" fmla="*/ 603998 w 1187692"/>
              <a:gd name="connsiteY406" fmla="*/ 904673 h 1628747"/>
              <a:gd name="connsiteX407" fmla="*/ 623453 w 1187692"/>
              <a:gd name="connsiteY407" fmla="*/ 865762 h 1628747"/>
              <a:gd name="connsiteX408" fmla="*/ 633181 w 1187692"/>
              <a:gd name="connsiteY408" fmla="*/ 836579 h 1628747"/>
              <a:gd name="connsiteX409" fmla="*/ 662364 w 1187692"/>
              <a:gd name="connsiteY409" fmla="*/ 826851 h 1628747"/>
              <a:gd name="connsiteX410" fmla="*/ 691547 w 1187692"/>
              <a:gd name="connsiteY410" fmla="*/ 778213 h 1628747"/>
              <a:gd name="connsiteX411" fmla="*/ 613726 w 1187692"/>
              <a:gd name="connsiteY411" fmla="*/ 953311 h 1628747"/>
              <a:gd name="connsiteX412" fmla="*/ 535904 w 1187692"/>
              <a:gd name="connsiteY412" fmla="*/ 1196502 h 1628747"/>
              <a:gd name="connsiteX413" fmla="*/ 565087 w 1187692"/>
              <a:gd name="connsiteY413" fmla="*/ 1274324 h 1628747"/>
              <a:gd name="connsiteX414" fmla="*/ 613726 w 1187692"/>
              <a:gd name="connsiteY414" fmla="*/ 1225685 h 1628747"/>
              <a:gd name="connsiteX415" fmla="*/ 672092 w 1187692"/>
              <a:gd name="connsiteY415" fmla="*/ 1128409 h 1628747"/>
              <a:gd name="connsiteX416" fmla="*/ 691547 w 1187692"/>
              <a:gd name="connsiteY416" fmla="*/ 1099226 h 1628747"/>
              <a:gd name="connsiteX417" fmla="*/ 720730 w 1187692"/>
              <a:gd name="connsiteY417" fmla="*/ 1011677 h 1628747"/>
              <a:gd name="connsiteX418" fmla="*/ 769368 w 1187692"/>
              <a:gd name="connsiteY418" fmla="*/ 933856 h 1628747"/>
              <a:gd name="connsiteX419" fmla="*/ 730458 w 1187692"/>
              <a:gd name="connsiteY419" fmla="*/ 1060315 h 1628747"/>
              <a:gd name="connsiteX420" fmla="*/ 681819 w 1187692"/>
              <a:gd name="connsiteY420" fmla="*/ 1196502 h 1628747"/>
              <a:gd name="connsiteX421" fmla="*/ 662364 w 1187692"/>
              <a:gd name="connsiteY421" fmla="*/ 778213 h 1628747"/>
              <a:gd name="connsiteX422" fmla="*/ 623453 w 1187692"/>
              <a:gd name="connsiteY422" fmla="*/ 856034 h 1628747"/>
              <a:gd name="connsiteX423" fmla="*/ 594270 w 1187692"/>
              <a:gd name="connsiteY423" fmla="*/ 1031132 h 1628747"/>
              <a:gd name="connsiteX424" fmla="*/ 574815 w 1187692"/>
              <a:gd name="connsiteY424" fmla="*/ 1089498 h 1628747"/>
              <a:gd name="connsiteX425" fmla="*/ 584543 w 1187692"/>
              <a:gd name="connsiteY425" fmla="*/ 1186775 h 1628747"/>
              <a:gd name="connsiteX426" fmla="*/ 662364 w 1187692"/>
              <a:gd name="connsiteY426" fmla="*/ 953311 h 1628747"/>
              <a:gd name="connsiteX427" fmla="*/ 701275 w 1187692"/>
              <a:gd name="connsiteY427" fmla="*/ 856034 h 1628747"/>
              <a:gd name="connsiteX428" fmla="*/ 633181 w 1187692"/>
              <a:gd name="connsiteY428" fmla="*/ 1128409 h 1628747"/>
              <a:gd name="connsiteX429" fmla="*/ 565087 w 1187692"/>
              <a:gd name="connsiteY429" fmla="*/ 1459149 h 1628747"/>
              <a:gd name="connsiteX430" fmla="*/ 623453 w 1187692"/>
              <a:gd name="connsiteY430" fmla="*/ 1361873 h 1628747"/>
              <a:gd name="connsiteX431" fmla="*/ 672092 w 1187692"/>
              <a:gd name="connsiteY431" fmla="*/ 1254868 h 1628747"/>
              <a:gd name="connsiteX432" fmla="*/ 681819 w 1187692"/>
              <a:gd name="connsiteY432" fmla="*/ 1225685 h 1628747"/>
              <a:gd name="connsiteX433" fmla="*/ 711002 w 1187692"/>
              <a:gd name="connsiteY433" fmla="*/ 1157592 h 1628747"/>
              <a:gd name="connsiteX434" fmla="*/ 720730 w 1187692"/>
              <a:gd name="connsiteY434" fmla="*/ 1108953 h 1628747"/>
              <a:gd name="connsiteX435" fmla="*/ 749913 w 1187692"/>
              <a:gd name="connsiteY435" fmla="*/ 1040860 h 1628747"/>
              <a:gd name="connsiteX436" fmla="*/ 788824 w 1187692"/>
              <a:gd name="connsiteY436" fmla="*/ 914400 h 1628747"/>
              <a:gd name="connsiteX437" fmla="*/ 808279 w 1187692"/>
              <a:gd name="connsiteY437" fmla="*/ 846307 h 1628747"/>
              <a:gd name="connsiteX438" fmla="*/ 759641 w 1187692"/>
              <a:gd name="connsiteY438" fmla="*/ 1040860 h 1628747"/>
              <a:gd name="connsiteX439" fmla="*/ 720730 w 1187692"/>
              <a:gd name="connsiteY439" fmla="*/ 1099226 h 1628747"/>
              <a:gd name="connsiteX440" fmla="*/ 711002 w 1187692"/>
              <a:gd name="connsiteY440" fmla="*/ 1147864 h 1628747"/>
              <a:gd name="connsiteX441" fmla="*/ 720730 w 1187692"/>
              <a:gd name="connsiteY441" fmla="*/ 1118681 h 1628747"/>
              <a:gd name="connsiteX442" fmla="*/ 730458 w 1187692"/>
              <a:gd name="connsiteY442" fmla="*/ 1050587 h 1628747"/>
              <a:gd name="connsiteX443" fmla="*/ 681819 w 1187692"/>
              <a:gd name="connsiteY443" fmla="*/ 1128409 h 1628747"/>
              <a:gd name="connsiteX444" fmla="*/ 555360 w 1187692"/>
              <a:gd name="connsiteY444" fmla="*/ 1575881 h 1628747"/>
              <a:gd name="connsiteX445" fmla="*/ 603998 w 1187692"/>
              <a:gd name="connsiteY445" fmla="*/ 1352145 h 1628747"/>
              <a:gd name="connsiteX446" fmla="*/ 623453 w 1187692"/>
              <a:gd name="connsiteY446" fmla="*/ 1215958 h 1628747"/>
              <a:gd name="connsiteX447" fmla="*/ 642909 w 1187692"/>
              <a:gd name="connsiteY447" fmla="*/ 1099226 h 1628747"/>
              <a:gd name="connsiteX448" fmla="*/ 516449 w 1187692"/>
              <a:gd name="connsiteY448" fmla="*/ 1225685 h 1628747"/>
              <a:gd name="connsiteX449" fmla="*/ 458083 w 1187692"/>
              <a:gd name="connsiteY449" fmla="*/ 1293779 h 1628747"/>
              <a:gd name="connsiteX450" fmla="*/ 438628 w 1187692"/>
              <a:gd name="connsiteY450" fmla="*/ 1352145 h 1628747"/>
              <a:gd name="connsiteX451" fmla="*/ 428900 w 1187692"/>
              <a:gd name="connsiteY451" fmla="*/ 1400783 h 1628747"/>
              <a:gd name="connsiteX452" fmla="*/ 458083 w 1187692"/>
              <a:gd name="connsiteY452" fmla="*/ 1313234 h 1628747"/>
              <a:gd name="connsiteX453" fmla="*/ 545632 w 1187692"/>
              <a:gd name="connsiteY453" fmla="*/ 1138136 h 1628747"/>
              <a:gd name="connsiteX454" fmla="*/ 603998 w 1187692"/>
              <a:gd name="connsiteY454" fmla="*/ 1040860 h 1628747"/>
              <a:gd name="connsiteX455" fmla="*/ 613726 w 1187692"/>
              <a:gd name="connsiteY455" fmla="*/ 1089498 h 1628747"/>
              <a:gd name="connsiteX456" fmla="*/ 633181 w 1187692"/>
              <a:gd name="connsiteY456" fmla="*/ 1264596 h 1628747"/>
              <a:gd name="connsiteX457" fmla="*/ 681819 w 1187692"/>
              <a:gd name="connsiteY457" fmla="*/ 1235413 h 1628747"/>
              <a:gd name="connsiteX458" fmla="*/ 769368 w 1187692"/>
              <a:gd name="connsiteY458" fmla="*/ 1108953 h 1628747"/>
              <a:gd name="connsiteX459" fmla="*/ 798551 w 1187692"/>
              <a:gd name="connsiteY459" fmla="*/ 1118681 h 1628747"/>
              <a:gd name="connsiteX460" fmla="*/ 788824 w 1187692"/>
              <a:gd name="connsiteY460" fmla="*/ 1196502 h 1628747"/>
              <a:gd name="connsiteX461" fmla="*/ 837462 w 1187692"/>
              <a:gd name="connsiteY461" fmla="*/ 1070043 h 1628747"/>
              <a:gd name="connsiteX462" fmla="*/ 818007 w 1187692"/>
              <a:gd name="connsiteY462" fmla="*/ 1196502 h 1628747"/>
              <a:gd name="connsiteX463" fmla="*/ 769368 w 1187692"/>
              <a:gd name="connsiteY463" fmla="*/ 1322962 h 1628747"/>
              <a:gd name="connsiteX464" fmla="*/ 759641 w 1187692"/>
              <a:gd name="connsiteY464" fmla="*/ 1352145 h 1628747"/>
              <a:gd name="connsiteX465" fmla="*/ 730458 w 1187692"/>
              <a:gd name="connsiteY465" fmla="*/ 1400783 h 1628747"/>
              <a:gd name="connsiteX466" fmla="*/ 740185 w 1187692"/>
              <a:gd name="connsiteY466" fmla="*/ 1050587 h 1628747"/>
              <a:gd name="connsiteX467" fmla="*/ 711002 w 1187692"/>
              <a:gd name="connsiteY467" fmla="*/ 1118681 h 1628747"/>
              <a:gd name="connsiteX468" fmla="*/ 701275 w 1187692"/>
              <a:gd name="connsiteY468" fmla="*/ 1157592 h 1628747"/>
              <a:gd name="connsiteX469" fmla="*/ 672092 w 1187692"/>
              <a:gd name="connsiteY469" fmla="*/ 1206230 h 1628747"/>
              <a:gd name="connsiteX470" fmla="*/ 652636 w 1187692"/>
              <a:gd name="connsiteY470" fmla="*/ 1254868 h 1628747"/>
              <a:gd name="connsiteX471" fmla="*/ 681819 w 1187692"/>
              <a:gd name="connsiteY471" fmla="*/ 992221 h 1628747"/>
              <a:gd name="connsiteX472" fmla="*/ 701275 w 1187692"/>
              <a:gd name="connsiteY472" fmla="*/ 914400 h 1628747"/>
              <a:gd name="connsiteX473" fmla="*/ 711002 w 1187692"/>
              <a:gd name="connsiteY473" fmla="*/ 749030 h 1628747"/>
              <a:gd name="connsiteX474" fmla="*/ 769368 w 1187692"/>
              <a:gd name="connsiteY474" fmla="*/ 603115 h 1628747"/>
              <a:gd name="connsiteX475" fmla="*/ 730458 w 1187692"/>
              <a:gd name="connsiteY475" fmla="*/ 904673 h 1628747"/>
              <a:gd name="connsiteX476" fmla="*/ 691547 w 1187692"/>
              <a:gd name="connsiteY476" fmla="*/ 1089498 h 1628747"/>
              <a:gd name="connsiteX477" fmla="*/ 701275 w 1187692"/>
              <a:gd name="connsiteY477" fmla="*/ 894945 h 1628747"/>
              <a:gd name="connsiteX478" fmla="*/ 711002 w 1187692"/>
              <a:gd name="connsiteY478" fmla="*/ 797668 h 1628747"/>
              <a:gd name="connsiteX479" fmla="*/ 749913 w 1187692"/>
              <a:gd name="connsiteY479" fmla="*/ 729575 h 1628747"/>
              <a:gd name="connsiteX480" fmla="*/ 720730 w 1187692"/>
              <a:gd name="connsiteY480" fmla="*/ 865762 h 1628747"/>
              <a:gd name="connsiteX481" fmla="*/ 672092 w 1187692"/>
              <a:gd name="connsiteY481" fmla="*/ 992221 h 1628747"/>
              <a:gd name="connsiteX482" fmla="*/ 662364 w 1187692"/>
              <a:gd name="connsiteY482" fmla="*/ 1060315 h 1628747"/>
              <a:gd name="connsiteX483" fmla="*/ 681819 w 1187692"/>
              <a:gd name="connsiteY483" fmla="*/ 953311 h 1628747"/>
              <a:gd name="connsiteX484" fmla="*/ 691547 w 1187692"/>
              <a:gd name="connsiteY484" fmla="*/ 826851 h 1628747"/>
              <a:gd name="connsiteX485" fmla="*/ 672092 w 1187692"/>
              <a:gd name="connsiteY485" fmla="*/ 885217 h 1628747"/>
              <a:gd name="connsiteX486" fmla="*/ 584543 w 1187692"/>
              <a:gd name="connsiteY486" fmla="*/ 1040860 h 1628747"/>
              <a:gd name="connsiteX487" fmla="*/ 545632 w 1187692"/>
              <a:gd name="connsiteY487" fmla="*/ 1108953 h 1628747"/>
              <a:gd name="connsiteX488" fmla="*/ 506721 w 1187692"/>
              <a:gd name="connsiteY488" fmla="*/ 1225685 h 1628747"/>
              <a:gd name="connsiteX489" fmla="*/ 487266 w 1187692"/>
              <a:gd name="connsiteY489" fmla="*/ 1245141 h 1628747"/>
              <a:gd name="connsiteX490" fmla="*/ 526177 w 1187692"/>
              <a:gd name="connsiteY490" fmla="*/ 1070043 h 1628747"/>
              <a:gd name="connsiteX491" fmla="*/ 565087 w 1187692"/>
              <a:gd name="connsiteY491" fmla="*/ 933856 h 1628747"/>
              <a:gd name="connsiteX492" fmla="*/ 467811 w 1187692"/>
              <a:gd name="connsiteY492" fmla="*/ 1254868 h 1628747"/>
              <a:gd name="connsiteX493" fmla="*/ 458083 w 1187692"/>
              <a:gd name="connsiteY493" fmla="*/ 1322962 h 1628747"/>
              <a:gd name="connsiteX494" fmla="*/ 409445 w 1187692"/>
              <a:gd name="connsiteY494" fmla="*/ 1391056 h 1628747"/>
              <a:gd name="connsiteX495" fmla="*/ 428900 w 1187692"/>
              <a:gd name="connsiteY495" fmla="*/ 1303507 h 1628747"/>
              <a:gd name="connsiteX496" fmla="*/ 467811 w 1187692"/>
              <a:gd name="connsiteY496" fmla="*/ 1177047 h 1628747"/>
              <a:gd name="connsiteX497" fmla="*/ 535904 w 1187692"/>
              <a:gd name="connsiteY497" fmla="*/ 1001949 h 1628747"/>
              <a:gd name="connsiteX498" fmla="*/ 565087 w 1187692"/>
              <a:gd name="connsiteY498" fmla="*/ 1001949 h 1628747"/>
              <a:gd name="connsiteX499" fmla="*/ 555360 w 1187692"/>
              <a:gd name="connsiteY499" fmla="*/ 1040860 h 1628747"/>
              <a:gd name="connsiteX500" fmla="*/ 535904 w 1187692"/>
              <a:gd name="connsiteY500" fmla="*/ 1186775 h 1628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</a:cxnLst>
            <a:rect l="l" t="t" r="r" b="b"/>
            <a:pathLst>
              <a:path w="1187692" h="1628747">
                <a:moveTo>
                  <a:pt x="166253" y="126460"/>
                </a:moveTo>
                <a:cubicBezTo>
                  <a:pt x="175981" y="100520"/>
                  <a:pt x="185968" y="74675"/>
                  <a:pt x="195436" y="48639"/>
                </a:cubicBezTo>
                <a:cubicBezTo>
                  <a:pt x="198940" y="39002"/>
                  <a:pt x="198758" y="27463"/>
                  <a:pt x="205164" y="19456"/>
                </a:cubicBezTo>
                <a:cubicBezTo>
                  <a:pt x="212467" y="10327"/>
                  <a:pt x="224619" y="6485"/>
                  <a:pt x="234347" y="0"/>
                </a:cubicBezTo>
                <a:cubicBezTo>
                  <a:pt x="253802" y="9728"/>
                  <a:pt x="272836" y="20349"/>
                  <a:pt x="292713" y="29183"/>
                </a:cubicBezTo>
                <a:cubicBezTo>
                  <a:pt x="302083" y="33348"/>
                  <a:pt x="314645" y="31660"/>
                  <a:pt x="321896" y="38911"/>
                </a:cubicBezTo>
                <a:cubicBezTo>
                  <a:pt x="332150" y="49165"/>
                  <a:pt x="332448" y="66375"/>
                  <a:pt x="341351" y="77821"/>
                </a:cubicBezTo>
                <a:cubicBezTo>
                  <a:pt x="355428" y="95920"/>
                  <a:pt x="373777" y="110247"/>
                  <a:pt x="389990" y="126460"/>
                </a:cubicBezTo>
                <a:lnTo>
                  <a:pt x="419173" y="155643"/>
                </a:lnTo>
                <a:cubicBezTo>
                  <a:pt x="428901" y="165371"/>
                  <a:pt x="440725" y="173379"/>
                  <a:pt x="448356" y="184826"/>
                </a:cubicBezTo>
                <a:cubicBezTo>
                  <a:pt x="454841" y="194554"/>
                  <a:pt x="462583" y="203552"/>
                  <a:pt x="467811" y="214009"/>
                </a:cubicBezTo>
                <a:cubicBezTo>
                  <a:pt x="508085" y="294557"/>
                  <a:pt x="441239" y="188741"/>
                  <a:pt x="496994" y="272375"/>
                </a:cubicBezTo>
                <a:cubicBezTo>
                  <a:pt x="493751" y="291830"/>
                  <a:pt x="505222" y="322579"/>
                  <a:pt x="487266" y="330741"/>
                </a:cubicBezTo>
                <a:cubicBezTo>
                  <a:pt x="347550" y="394248"/>
                  <a:pt x="383694" y="244912"/>
                  <a:pt x="399717" y="184826"/>
                </a:cubicBezTo>
                <a:cubicBezTo>
                  <a:pt x="402359" y="174918"/>
                  <a:pt x="419172" y="178341"/>
                  <a:pt x="428900" y="175098"/>
                </a:cubicBezTo>
                <a:cubicBezTo>
                  <a:pt x="451598" y="178341"/>
                  <a:pt x="476486" y="174572"/>
                  <a:pt x="496994" y="184826"/>
                </a:cubicBezTo>
                <a:cubicBezTo>
                  <a:pt x="511495" y="192076"/>
                  <a:pt x="515626" y="211427"/>
                  <a:pt x="526177" y="223736"/>
                </a:cubicBezTo>
                <a:cubicBezTo>
                  <a:pt x="535130" y="234181"/>
                  <a:pt x="546407" y="242474"/>
                  <a:pt x="555360" y="252919"/>
                </a:cubicBezTo>
                <a:cubicBezTo>
                  <a:pt x="603624" y="309227"/>
                  <a:pt x="562352" y="277036"/>
                  <a:pt x="613726" y="311285"/>
                </a:cubicBezTo>
                <a:cubicBezTo>
                  <a:pt x="616968" y="324255"/>
                  <a:pt x="619611" y="337390"/>
                  <a:pt x="623453" y="350196"/>
                </a:cubicBezTo>
                <a:cubicBezTo>
                  <a:pt x="629346" y="369839"/>
                  <a:pt x="642909" y="408562"/>
                  <a:pt x="642909" y="408562"/>
                </a:cubicBezTo>
                <a:cubicBezTo>
                  <a:pt x="633181" y="415047"/>
                  <a:pt x="625327" y="426567"/>
                  <a:pt x="613726" y="428017"/>
                </a:cubicBezTo>
                <a:cubicBezTo>
                  <a:pt x="569545" y="433540"/>
                  <a:pt x="561845" y="415048"/>
                  <a:pt x="535904" y="389107"/>
                </a:cubicBezTo>
                <a:cubicBezTo>
                  <a:pt x="540651" y="360628"/>
                  <a:pt x="538783" y="322601"/>
                  <a:pt x="565087" y="301558"/>
                </a:cubicBezTo>
                <a:cubicBezTo>
                  <a:pt x="573094" y="295152"/>
                  <a:pt x="584542" y="295073"/>
                  <a:pt x="594270" y="291830"/>
                </a:cubicBezTo>
                <a:cubicBezTo>
                  <a:pt x="620211" y="295073"/>
                  <a:pt x="646871" y="294679"/>
                  <a:pt x="672092" y="301558"/>
                </a:cubicBezTo>
                <a:cubicBezTo>
                  <a:pt x="707502" y="311215"/>
                  <a:pt x="709333" y="339258"/>
                  <a:pt x="720730" y="369651"/>
                </a:cubicBezTo>
                <a:cubicBezTo>
                  <a:pt x="724330" y="379252"/>
                  <a:pt x="726419" y="389409"/>
                  <a:pt x="730458" y="398834"/>
                </a:cubicBezTo>
                <a:cubicBezTo>
                  <a:pt x="736170" y="412163"/>
                  <a:pt x="743428" y="424775"/>
                  <a:pt x="749913" y="437745"/>
                </a:cubicBezTo>
                <a:cubicBezTo>
                  <a:pt x="753156" y="457200"/>
                  <a:pt x="756113" y="476705"/>
                  <a:pt x="759641" y="496111"/>
                </a:cubicBezTo>
                <a:cubicBezTo>
                  <a:pt x="762599" y="512378"/>
                  <a:pt x="769368" y="528215"/>
                  <a:pt x="769368" y="544749"/>
                </a:cubicBezTo>
                <a:cubicBezTo>
                  <a:pt x="769368" y="590260"/>
                  <a:pt x="762883" y="635540"/>
                  <a:pt x="759641" y="680936"/>
                </a:cubicBezTo>
                <a:cubicBezTo>
                  <a:pt x="740186" y="677694"/>
                  <a:pt x="718400" y="680995"/>
                  <a:pt x="701275" y="671209"/>
                </a:cubicBezTo>
                <a:cubicBezTo>
                  <a:pt x="692372" y="666122"/>
                  <a:pt x="694364" y="651885"/>
                  <a:pt x="691547" y="642026"/>
                </a:cubicBezTo>
                <a:cubicBezTo>
                  <a:pt x="687874" y="629171"/>
                  <a:pt x="689235" y="614239"/>
                  <a:pt x="681819" y="603115"/>
                </a:cubicBezTo>
                <a:cubicBezTo>
                  <a:pt x="675334" y="593387"/>
                  <a:pt x="662364" y="590145"/>
                  <a:pt x="652636" y="583660"/>
                </a:cubicBezTo>
                <a:cubicBezTo>
                  <a:pt x="659121" y="547992"/>
                  <a:pt x="642773" y="497979"/>
                  <a:pt x="672092" y="476656"/>
                </a:cubicBezTo>
                <a:cubicBezTo>
                  <a:pt x="756070" y="415581"/>
                  <a:pt x="765263" y="541150"/>
                  <a:pt x="779096" y="564204"/>
                </a:cubicBezTo>
                <a:cubicBezTo>
                  <a:pt x="788533" y="579933"/>
                  <a:pt x="805037" y="590145"/>
                  <a:pt x="818007" y="603115"/>
                </a:cubicBezTo>
                <a:cubicBezTo>
                  <a:pt x="814764" y="667966"/>
                  <a:pt x="826726" y="735411"/>
                  <a:pt x="808279" y="797668"/>
                </a:cubicBezTo>
                <a:cubicBezTo>
                  <a:pt x="799160" y="828445"/>
                  <a:pt x="765865" y="846502"/>
                  <a:pt x="740185" y="865762"/>
                </a:cubicBezTo>
                <a:cubicBezTo>
                  <a:pt x="714245" y="885217"/>
                  <a:pt x="694348" y="918797"/>
                  <a:pt x="662364" y="924128"/>
                </a:cubicBezTo>
                <a:cubicBezTo>
                  <a:pt x="593884" y="935542"/>
                  <a:pt x="622710" y="927619"/>
                  <a:pt x="574815" y="943583"/>
                </a:cubicBezTo>
                <a:cubicBezTo>
                  <a:pt x="565087" y="940341"/>
                  <a:pt x="548875" y="943584"/>
                  <a:pt x="545632" y="933856"/>
                </a:cubicBezTo>
                <a:cubicBezTo>
                  <a:pt x="542732" y="925155"/>
                  <a:pt x="559216" y="921446"/>
                  <a:pt x="565087" y="914400"/>
                </a:cubicBezTo>
                <a:cubicBezTo>
                  <a:pt x="575466" y="901945"/>
                  <a:pt x="582806" y="886954"/>
                  <a:pt x="594270" y="875490"/>
                </a:cubicBezTo>
                <a:cubicBezTo>
                  <a:pt x="602537" y="867223"/>
                  <a:pt x="614324" y="863337"/>
                  <a:pt x="623453" y="856034"/>
                </a:cubicBezTo>
                <a:cubicBezTo>
                  <a:pt x="630615" y="850305"/>
                  <a:pt x="636424" y="843064"/>
                  <a:pt x="642909" y="836579"/>
                </a:cubicBezTo>
                <a:cubicBezTo>
                  <a:pt x="676281" y="843730"/>
                  <a:pt x="769237" y="846175"/>
                  <a:pt x="808279" y="885217"/>
                </a:cubicBezTo>
                <a:cubicBezTo>
                  <a:pt x="816546" y="893484"/>
                  <a:pt x="821249" y="904672"/>
                  <a:pt x="827734" y="914400"/>
                </a:cubicBezTo>
                <a:cubicBezTo>
                  <a:pt x="838804" y="969748"/>
                  <a:pt x="849059" y="996342"/>
                  <a:pt x="827734" y="1060315"/>
                </a:cubicBezTo>
                <a:cubicBezTo>
                  <a:pt x="824037" y="1071406"/>
                  <a:pt x="808279" y="1073285"/>
                  <a:pt x="798551" y="1079770"/>
                </a:cubicBezTo>
                <a:cubicBezTo>
                  <a:pt x="792066" y="1089498"/>
                  <a:pt x="788225" y="1101650"/>
                  <a:pt x="779096" y="1108953"/>
                </a:cubicBezTo>
                <a:cubicBezTo>
                  <a:pt x="747683" y="1134084"/>
                  <a:pt x="729745" y="1106580"/>
                  <a:pt x="701275" y="1089498"/>
                </a:cubicBezTo>
                <a:cubicBezTo>
                  <a:pt x="714245" y="1047345"/>
                  <a:pt x="704620" y="989120"/>
                  <a:pt x="740185" y="963039"/>
                </a:cubicBezTo>
                <a:cubicBezTo>
                  <a:pt x="769420" y="941600"/>
                  <a:pt x="816256" y="963590"/>
                  <a:pt x="847190" y="982494"/>
                </a:cubicBezTo>
                <a:cubicBezTo>
                  <a:pt x="878736" y="1001772"/>
                  <a:pt x="889141" y="1043901"/>
                  <a:pt x="915283" y="1070043"/>
                </a:cubicBezTo>
                <a:lnTo>
                  <a:pt x="944466" y="1099226"/>
                </a:lnTo>
                <a:cubicBezTo>
                  <a:pt x="937981" y="1151107"/>
                  <a:pt x="943961" y="1206139"/>
                  <a:pt x="925011" y="1254868"/>
                </a:cubicBezTo>
                <a:cubicBezTo>
                  <a:pt x="918682" y="1271142"/>
                  <a:pt x="891105" y="1264949"/>
                  <a:pt x="876373" y="1274324"/>
                </a:cubicBezTo>
                <a:cubicBezTo>
                  <a:pt x="855007" y="1287921"/>
                  <a:pt x="840305" y="1310955"/>
                  <a:pt x="818007" y="1322962"/>
                </a:cubicBezTo>
                <a:cubicBezTo>
                  <a:pt x="774684" y="1346289"/>
                  <a:pt x="707445" y="1345027"/>
                  <a:pt x="662364" y="1352145"/>
                </a:cubicBezTo>
                <a:cubicBezTo>
                  <a:pt x="602428" y="1361609"/>
                  <a:pt x="576770" y="1368679"/>
                  <a:pt x="526177" y="1381328"/>
                </a:cubicBezTo>
                <a:cubicBezTo>
                  <a:pt x="500237" y="1378085"/>
                  <a:pt x="455676" y="1396697"/>
                  <a:pt x="448356" y="1371600"/>
                </a:cubicBezTo>
                <a:cubicBezTo>
                  <a:pt x="398051" y="1199128"/>
                  <a:pt x="412721" y="1193223"/>
                  <a:pt x="477539" y="1128409"/>
                </a:cubicBezTo>
                <a:cubicBezTo>
                  <a:pt x="480781" y="1118681"/>
                  <a:pt x="481991" y="1108019"/>
                  <a:pt x="487266" y="1099226"/>
                </a:cubicBezTo>
                <a:cubicBezTo>
                  <a:pt x="512402" y="1057331"/>
                  <a:pt x="545889" y="1084122"/>
                  <a:pt x="594270" y="1089498"/>
                </a:cubicBezTo>
                <a:cubicBezTo>
                  <a:pt x="600755" y="1099226"/>
                  <a:pt x="608497" y="1108224"/>
                  <a:pt x="613726" y="1118681"/>
                </a:cubicBezTo>
                <a:cubicBezTo>
                  <a:pt x="618312" y="1127852"/>
                  <a:pt x="617301" y="1139661"/>
                  <a:pt x="623453" y="1147864"/>
                </a:cubicBezTo>
                <a:cubicBezTo>
                  <a:pt x="637210" y="1166207"/>
                  <a:pt x="672092" y="1196502"/>
                  <a:pt x="672092" y="1196502"/>
                </a:cubicBezTo>
                <a:cubicBezTo>
                  <a:pt x="675334" y="1206230"/>
                  <a:pt x="676732" y="1216782"/>
                  <a:pt x="681819" y="1225685"/>
                </a:cubicBezTo>
                <a:cubicBezTo>
                  <a:pt x="723680" y="1298943"/>
                  <a:pt x="755257" y="1255159"/>
                  <a:pt x="691547" y="1400783"/>
                </a:cubicBezTo>
                <a:cubicBezTo>
                  <a:pt x="684548" y="1416781"/>
                  <a:pt x="659122" y="1413754"/>
                  <a:pt x="642909" y="1420239"/>
                </a:cubicBezTo>
                <a:cubicBezTo>
                  <a:pt x="621340" y="1417701"/>
                  <a:pt x="491520" y="1437056"/>
                  <a:pt x="458083" y="1381328"/>
                </a:cubicBezTo>
                <a:cubicBezTo>
                  <a:pt x="452807" y="1372535"/>
                  <a:pt x="451598" y="1361873"/>
                  <a:pt x="448356" y="1352145"/>
                </a:cubicBezTo>
                <a:cubicBezTo>
                  <a:pt x="469794" y="1148479"/>
                  <a:pt x="408432" y="1148533"/>
                  <a:pt x="535904" y="1186775"/>
                </a:cubicBezTo>
                <a:cubicBezTo>
                  <a:pt x="545725" y="1189721"/>
                  <a:pt x="555359" y="1193260"/>
                  <a:pt x="565087" y="1196502"/>
                </a:cubicBezTo>
                <a:cubicBezTo>
                  <a:pt x="572764" y="1219531"/>
                  <a:pt x="584543" y="1250846"/>
                  <a:pt x="584543" y="1274324"/>
                </a:cubicBezTo>
                <a:cubicBezTo>
                  <a:pt x="584543" y="1323070"/>
                  <a:pt x="578058" y="1371601"/>
                  <a:pt x="574815" y="1420239"/>
                </a:cubicBezTo>
                <a:cubicBezTo>
                  <a:pt x="545632" y="1416996"/>
                  <a:pt x="512038" y="1426275"/>
                  <a:pt x="487266" y="1410511"/>
                </a:cubicBezTo>
                <a:cubicBezTo>
                  <a:pt x="469964" y="1399501"/>
                  <a:pt x="482312" y="1366646"/>
                  <a:pt x="467811" y="1352145"/>
                </a:cubicBezTo>
                <a:lnTo>
                  <a:pt x="438628" y="1322962"/>
                </a:lnTo>
                <a:cubicBezTo>
                  <a:pt x="436289" y="1315945"/>
                  <a:pt x="411266" y="1258288"/>
                  <a:pt x="438628" y="1254868"/>
                </a:cubicBezTo>
                <a:cubicBezTo>
                  <a:pt x="463132" y="1251805"/>
                  <a:pt x="484023" y="1274323"/>
                  <a:pt x="506721" y="1284051"/>
                </a:cubicBezTo>
                <a:cubicBezTo>
                  <a:pt x="503479" y="1332689"/>
                  <a:pt x="507568" y="1382380"/>
                  <a:pt x="496994" y="1429966"/>
                </a:cubicBezTo>
                <a:cubicBezTo>
                  <a:pt x="494010" y="1443395"/>
                  <a:pt x="481408" y="1457057"/>
                  <a:pt x="467811" y="1459149"/>
                </a:cubicBezTo>
                <a:cubicBezTo>
                  <a:pt x="435603" y="1464104"/>
                  <a:pt x="402960" y="1452664"/>
                  <a:pt x="370534" y="1449421"/>
                </a:cubicBezTo>
                <a:cubicBezTo>
                  <a:pt x="360806" y="1436451"/>
                  <a:pt x="349225" y="1424683"/>
                  <a:pt x="341351" y="1410511"/>
                </a:cubicBezTo>
                <a:cubicBezTo>
                  <a:pt x="318548" y="1369466"/>
                  <a:pt x="312641" y="1341235"/>
                  <a:pt x="331624" y="1293779"/>
                </a:cubicBezTo>
                <a:cubicBezTo>
                  <a:pt x="336733" y="1281006"/>
                  <a:pt x="348502" y="1270748"/>
                  <a:pt x="360807" y="1264596"/>
                </a:cubicBezTo>
                <a:cubicBezTo>
                  <a:pt x="375595" y="1257202"/>
                  <a:pt x="393232" y="1258111"/>
                  <a:pt x="409445" y="1254868"/>
                </a:cubicBezTo>
                <a:cubicBezTo>
                  <a:pt x="419173" y="1261353"/>
                  <a:pt x="436975" y="1262750"/>
                  <a:pt x="438628" y="1274324"/>
                </a:cubicBezTo>
                <a:cubicBezTo>
                  <a:pt x="444150" y="1312977"/>
                  <a:pt x="453291" y="1421546"/>
                  <a:pt x="428900" y="1391056"/>
                </a:cubicBezTo>
                <a:cubicBezTo>
                  <a:pt x="393933" y="1347346"/>
                  <a:pt x="410694" y="1280573"/>
                  <a:pt x="399717" y="1225685"/>
                </a:cubicBezTo>
                <a:cubicBezTo>
                  <a:pt x="397706" y="1215630"/>
                  <a:pt x="393232" y="1206230"/>
                  <a:pt x="389990" y="1196502"/>
                </a:cubicBezTo>
                <a:cubicBezTo>
                  <a:pt x="471817" y="1149744"/>
                  <a:pt x="469172" y="1134356"/>
                  <a:pt x="584543" y="1167319"/>
                </a:cubicBezTo>
                <a:cubicBezTo>
                  <a:pt x="594402" y="1170136"/>
                  <a:pt x="588582" y="1187970"/>
                  <a:pt x="594270" y="1196502"/>
                </a:cubicBezTo>
                <a:cubicBezTo>
                  <a:pt x="601901" y="1207949"/>
                  <a:pt x="613725" y="1215957"/>
                  <a:pt x="623453" y="1225685"/>
                </a:cubicBezTo>
                <a:cubicBezTo>
                  <a:pt x="616968" y="1284051"/>
                  <a:pt x="629003" y="1347647"/>
                  <a:pt x="603998" y="1400783"/>
                </a:cubicBezTo>
                <a:cubicBezTo>
                  <a:pt x="595600" y="1418629"/>
                  <a:pt x="561411" y="1402890"/>
                  <a:pt x="545632" y="1391056"/>
                </a:cubicBezTo>
                <a:cubicBezTo>
                  <a:pt x="531663" y="1380579"/>
                  <a:pt x="533269" y="1358374"/>
                  <a:pt x="526177" y="1342417"/>
                </a:cubicBezTo>
                <a:cubicBezTo>
                  <a:pt x="520288" y="1329166"/>
                  <a:pt x="513206" y="1316477"/>
                  <a:pt x="506721" y="1303507"/>
                </a:cubicBezTo>
                <a:cubicBezTo>
                  <a:pt x="509964" y="1271081"/>
                  <a:pt x="503915" y="1236311"/>
                  <a:pt x="516449" y="1206230"/>
                </a:cubicBezTo>
                <a:cubicBezTo>
                  <a:pt x="522026" y="1192844"/>
                  <a:pt x="540877" y="1187499"/>
                  <a:pt x="555360" y="1186775"/>
                </a:cubicBezTo>
                <a:cubicBezTo>
                  <a:pt x="607277" y="1184179"/>
                  <a:pt x="659121" y="1193260"/>
                  <a:pt x="711002" y="1196502"/>
                </a:cubicBezTo>
                <a:cubicBezTo>
                  <a:pt x="764771" y="1268195"/>
                  <a:pt x="722593" y="1201471"/>
                  <a:pt x="749913" y="1274324"/>
                </a:cubicBezTo>
                <a:cubicBezTo>
                  <a:pt x="788065" y="1376061"/>
                  <a:pt x="754125" y="1252266"/>
                  <a:pt x="779096" y="1352145"/>
                </a:cubicBezTo>
                <a:cubicBezTo>
                  <a:pt x="766925" y="1437343"/>
                  <a:pt x="785710" y="1467632"/>
                  <a:pt x="642909" y="1410511"/>
                </a:cubicBezTo>
                <a:cubicBezTo>
                  <a:pt x="613105" y="1398589"/>
                  <a:pt x="574815" y="1342417"/>
                  <a:pt x="574815" y="1342417"/>
                </a:cubicBezTo>
                <a:cubicBezTo>
                  <a:pt x="571572" y="1329447"/>
                  <a:pt x="571720" y="1315115"/>
                  <a:pt x="565087" y="1303507"/>
                </a:cubicBezTo>
                <a:cubicBezTo>
                  <a:pt x="558262" y="1291563"/>
                  <a:pt x="544711" y="1284892"/>
                  <a:pt x="535904" y="1274324"/>
                </a:cubicBezTo>
                <a:cubicBezTo>
                  <a:pt x="525211" y="1261492"/>
                  <a:pt x="491333" y="1203280"/>
                  <a:pt x="487266" y="1196502"/>
                </a:cubicBezTo>
                <a:cubicBezTo>
                  <a:pt x="496994" y="1193260"/>
                  <a:pt x="507278" y="1191361"/>
                  <a:pt x="516449" y="1186775"/>
                </a:cubicBezTo>
                <a:cubicBezTo>
                  <a:pt x="526906" y="1181546"/>
                  <a:pt x="533975" y="1168216"/>
                  <a:pt x="545632" y="1167319"/>
                </a:cubicBezTo>
                <a:cubicBezTo>
                  <a:pt x="578123" y="1164820"/>
                  <a:pt x="610483" y="1173804"/>
                  <a:pt x="642909" y="1177047"/>
                </a:cubicBezTo>
                <a:cubicBezTo>
                  <a:pt x="652637" y="1180290"/>
                  <a:pt x="664841" y="1179524"/>
                  <a:pt x="672092" y="1186775"/>
                </a:cubicBezTo>
                <a:cubicBezTo>
                  <a:pt x="679342" y="1194026"/>
                  <a:pt x="679332" y="1206010"/>
                  <a:pt x="681819" y="1215958"/>
                </a:cubicBezTo>
                <a:cubicBezTo>
                  <a:pt x="685829" y="1231998"/>
                  <a:pt x="688304" y="1248383"/>
                  <a:pt x="691547" y="1264596"/>
                </a:cubicBezTo>
                <a:cubicBezTo>
                  <a:pt x="688304" y="1313234"/>
                  <a:pt x="693642" y="1363220"/>
                  <a:pt x="681819" y="1410511"/>
                </a:cubicBezTo>
                <a:cubicBezTo>
                  <a:pt x="679332" y="1420459"/>
                  <a:pt x="662877" y="1420751"/>
                  <a:pt x="652636" y="1420239"/>
                </a:cubicBezTo>
                <a:cubicBezTo>
                  <a:pt x="532418" y="1414228"/>
                  <a:pt x="412687" y="1400784"/>
                  <a:pt x="292713" y="1391056"/>
                </a:cubicBezTo>
                <a:cubicBezTo>
                  <a:pt x="282985" y="1374843"/>
                  <a:pt x="262080" y="1361269"/>
                  <a:pt x="263530" y="1342417"/>
                </a:cubicBezTo>
                <a:cubicBezTo>
                  <a:pt x="272371" y="1227491"/>
                  <a:pt x="352639" y="1261010"/>
                  <a:pt x="438628" y="1254868"/>
                </a:cubicBezTo>
                <a:cubicBezTo>
                  <a:pt x="471053" y="1258111"/>
                  <a:pt x="505279" y="1253459"/>
                  <a:pt x="535904" y="1264596"/>
                </a:cubicBezTo>
                <a:cubicBezTo>
                  <a:pt x="545541" y="1268100"/>
                  <a:pt x="545632" y="1283525"/>
                  <a:pt x="545632" y="1293779"/>
                </a:cubicBezTo>
                <a:cubicBezTo>
                  <a:pt x="545632" y="1358455"/>
                  <a:pt x="548682" y="1347886"/>
                  <a:pt x="506721" y="1361873"/>
                </a:cubicBezTo>
                <a:cubicBezTo>
                  <a:pt x="450168" y="1356732"/>
                  <a:pt x="400401" y="1375230"/>
                  <a:pt x="370534" y="1322962"/>
                </a:cubicBezTo>
                <a:cubicBezTo>
                  <a:pt x="363901" y="1311354"/>
                  <a:pt x="364049" y="1297021"/>
                  <a:pt x="360807" y="1284051"/>
                </a:cubicBezTo>
                <a:cubicBezTo>
                  <a:pt x="364049" y="1245140"/>
                  <a:pt x="342925" y="1194928"/>
                  <a:pt x="370534" y="1167319"/>
                </a:cubicBezTo>
                <a:cubicBezTo>
                  <a:pt x="393134" y="1144719"/>
                  <a:pt x="463604" y="1177235"/>
                  <a:pt x="496994" y="1186775"/>
                </a:cubicBezTo>
                <a:cubicBezTo>
                  <a:pt x="509849" y="1190448"/>
                  <a:pt x="522934" y="1193260"/>
                  <a:pt x="535904" y="1196502"/>
                </a:cubicBezTo>
                <a:cubicBezTo>
                  <a:pt x="545632" y="1202987"/>
                  <a:pt x="557784" y="1206829"/>
                  <a:pt x="565087" y="1215958"/>
                </a:cubicBezTo>
                <a:cubicBezTo>
                  <a:pt x="571493" y="1223965"/>
                  <a:pt x="575281" y="1234898"/>
                  <a:pt x="574815" y="1245141"/>
                </a:cubicBezTo>
                <a:cubicBezTo>
                  <a:pt x="566746" y="1422680"/>
                  <a:pt x="587344" y="1381992"/>
                  <a:pt x="535904" y="1459149"/>
                </a:cubicBezTo>
                <a:cubicBezTo>
                  <a:pt x="519691" y="1452664"/>
                  <a:pt x="494583" y="1455548"/>
                  <a:pt x="487266" y="1439694"/>
                </a:cubicBezTo>
                <a:cubicBezTo>
                  <a:pt x="464665" y="1390724"/>
                  <a:pt x="480767" y="1306864"/>
                  <a:pt x="487266" y="1254868"/>
                </a:cubicBezTo>
                <a:cubicBezTo>
                  <a:pt x="513232" y="1280835"/>
                  <a:pt x="532272" y="1289500"/>
                  <a:pt x="496994" y="1342417"/>
                </a:cubicBezTo>
                <a:cubicBezTo>
                  <a:pt x="491306" y="1350949"/>
                  <a:pt x="477539" y="1335932"/>
                  <a:pt x="467811" y="1332690"/>
                </a:cubicBezTo>
                <a:cubicBezTo>
                  <a:pt x="473053" y="1269790"/>
                  <a:pt x="441899" y="1186791"/>
                  <a:pt x="506721" y="1225685"/>
                </a:cubicBezTo>
                <a:cubicBezTo>
                  <a:pt x="514586" y="1230404"/>
                  <a:pt x="519692" y="1238656"/>
                  <a:pt x="526177" y="1245141"/>
                </a:cubicBezTo>
                <a:cubicBezTo>
                  <a:pt x="522934" y="1274324"/>
                  <a:pt x="516449" y="1362053"/>
                  <a:pt x="516449" y="1332690"/>
                </a:cubicBezTo>
                <a:cubicBezTo>
                  <a:pt x="516449" y="1261280"/>
                  <a:pt x="514437" y="1189119"/>
                  <a:pt x="526177" y="1118681"/>
                </a:cubicBezTo>
                <a:cubicBezTo>
                  <a:pt x="528099" y="1107149"/>
                  <a:pt x="545632" y="1105711"/>
                  <a:pt x="555360" y="1099226"/>
                </a:cubicBezTo>
                <a:cubicBezTo>
                  <a:pt x="610467" y="1209441"/>
                  <a:pt x="545925" y="1064424"/>
                  <a:pt x="565087" y="1332690"/>
                </a:cubicBezTo>
                <a:cubicBezTo>
                  <a:pt x="566548" y="1353146"/>
                  <a:pt x="577535" y="1293597"/>
                  <a:pt x="584543" y="1274324"/>
                </a:cubicBezTo>
                <a:cubicBezTo>
                  <a:pt x="590510" y="1257913"/>
                  <a:pt x="596189" y="1241303"/>
                  <a:pt x="603998" y="1225685"/>
                </a:cubicBezTo>
                <a:cubicBezTo>
                  <a:pt x="609226" y="1215228"/>
                  <a:pt x="617652" y="1206653"/>
                  <a:pt x="623453" y="1196502"/>
                </a:cubicBezTo>
                <a:cubicBezTo>
                  <a:pt x="631152" y="1183029"/>
                  <a:pt x="642686" y="1146570"/>
                  <a:pt x="662364" y="1138136"/>
                </a:cubicBezTo>
                <a:cubicBezTo>
                  <a:pt x="677561" y="1131623"/>
                  <a:pt x="694789" y="1131651"/>
                  <a:pt x="711002" y="1128409"/>
                </a:cubicBezTo>
                <a:cubicBezTo>
                  <a:pt x="739993" y="1215379"/>
                  <a:pt x="722025" y="1196292"/>
                  <a:pt x="740185" y="1147864"/>
                </a:cubicBezTo>
                <a:cubicBezTo>
                  <a:pt x="745277" y="1134286"/>
                  <a:pt x="753156" y="1121923"/>
                  <a:pt x="759641" y="1108953"/>
                </a:cubicBezTo>
                <a:cubicBezTo>
                  <a:pt x="766126" y="1115438"/>
                  <a:pt x="779096" y="1119238"/>
                  <a:pt x="779096" y="1128409"/>
                </a:cubicBezTo>
                <a:cubicBezTo>
                  <a:pt x="779096" y="1181266"/>
                  <a:pt x="708117" y="1150231"/>
                  <a:pt x="691547" y="1147864"/>
                </a:cubicBezTo>
                <a:cubicBezTo>
                  <a:pt x="694790" y="1112196"/>
                  <a:pt x="694251" y="1075980"/>
                  <a:pt x="701275" y="1040860"/>
                </a:cubicBezTo>
                <a:cubicBezTo>
                  <a:pt x="706131" y="1016580"/>
                  <a:pt x="736457" y="980980"/>
                  <a:pt x="749913" y="963039"/>
                </a:cubicBezTo>
                <a:cubicBezTo>
                  <a:pt x="762883" y="976009"/>
                  <a:pt x="782655" y="984675"/>
                  <a:pt x="788824" y="1001949"/>
                </a:cubicBezTo>
                <a:cubicBezTo>
                  <a:pt x="809189" y="1058971"/>
                  <a:pt x="792340" y="1186187"/>
                  <a:pt x="788824" y="1235413"/>
                </a:cubicBezTo>
                <a:cubicBezTo>
                  <a:pt x="714245" y="1225685"/>
                  <a:pt x="638944" y="1220433"/>
                  <a:pt x="565087" y="1206230"/>
                </a:cubicBezTo>
                <a:cubicBezTo>
                  <a:pt x="553606" y="1204022"/>
                  <a:pt x="537128" y="1198402"/>
                  <a:pt x="535904" y="1186775"/>
                </a:cubicBezTo>
                <a:cubicBezTo>
                  <a:pt x="530124" y="1131859"/>
                  <a:pt x="526542" y="1073218"/>
                  <a:pt x="545632" y="1021404"/>
                </a:cubicBezTo>
                <a:cubicBezTo>
                  <a:pt x="552722" y="1002161"/>
                  <a:pt x="603998" y="1001949"/>
                  <a:pt x="603998" y="1001949"/>
                </a:cubicBezTo>
                <a:lnTo>
                  <a:pt x="818007" y="1040860"/>
                </a:lnTo>
                <a:cubicBezTo>
                  <a:pt x="828062" y="1042871"/>
                  <a:pt x="838397" y="1045311"/>
                  <a:pt x="847190" y="1050587"/>
                </a:cubicBezTo>
                <a:cubicBezTo>
                  <a:pt x="913954" y="1090646"/>
                  <a:pt x="813158" y="1052215"/>
                  <a:pt x="895828" y="1079770"/>
                </a:cubicBezTo>
                <a:cubicBezTo>
                  <a:pt x="892585" y="1141379"/>
                  <a:pt x="897136" y="1203897"/>
                  <a:pt x="886100" y="1264596"/>
                </a:cubicBezTo>
                <a:cubicBezTo>
                  <a:pt x="883639" y="1278131"/>
                  <a:pt x="868467" y="1286305"/>
                  <a:pt x="856917" y="1293779"/>
                </a:cubicBezTo>
                <a:cubicBezTo>
                  <a:pt x="813020" y="1322183"/>
                  <a:pt x="762558" y="1340229"/>
                  <a:pt x="720730" y="1371600"/>
                </a:cubicBezTo>
                <a:cubicBezTo>
                  <a:pt x="707760" y="1381328"/>
                  <a:pt x="695896" y="1392739"/>
                  <a:pt x="681819" y="1400783"/>
                </a:cubicBezTo>
                <a:cubicBezTo>
                  <a:pt x="672916" y="1405870"/>
                  <a:pt x="662529" y="1407813"/>
                  <a:pt x="652636" y="1410511"/>
                </a:cubicBezTo>
                <a:cubicBezTo>
                  <a:pt x="588115" y="1428108"/>
                  <a:pt x="582892" y="1428350"/>
                  <a:pt x="526177" y="1439694"/>
                </a:cubicBezTo>
                <a:cubicBezTo>
                  <a:pt x="516449" y="1436451"/>
                  <a:pt x="502682" y="1438498"/>
                  <a:pt x="496994" y="1429966"/>
                </a:cubicBezTo>
                <a:cubicBezTo>
                  <a:pt x="468173" y="1386735"/>
                  <a:pt x="469564" y="1349429"/>
                  <a:pt x="458083" y="1303507"/>
                </a:cubicBezTo>
                <a:cubicBezTo>
                  <a:pt x="452358" y="1280606"/>
                  <a:pt x="445113" y="1258111"/>
                  <a:pt x="438628" y="1235413"/>
                </a:cubicBezTo>
                <a:cubicBezTo>
                  <a:pt x="446618" y="1115571"/>
                  <a:pt x="414636" y="1112735"/>
                  <a:pt x="477539" y="1060315"/>
                </a:cubicBezTo>
                <a:cubicBezTo>
                  <a:pt x="486520" y="1052831"/>
                  <a:pt x="496994" y="1047345"/>
                  <a:pt x="506721" y="1040860"/>
                </a:cubicBezTo>
                <a:cubicBezTo>
                  <a:pt x="561845" y="1047345"/>
                  <a:pt x="617202" y="1052082"/>
                  <a:pt x="672092" y="1060315"/>
                </a:cubicBezTo>
                <a:cubicBezTo>
                  <a:pt x="682232" y="1061836"/>
                  <a:pt x="692311" y="1065063"/>
                  <a:pt x="701275" y="1070043"/>
                </a:cubicBezTo>
                <a:cubicBezTo>
                  <a:pt x="721715" y="1081398"/>
                  <a:pt x="740186" y="1095983"/>
                  <a:pt x="759641" y="1108953"/>
                </a:cubicBezTo>
                <a:cubicBezTo>
                  <a:pt x="762883" y="1118681"/>
                  <a:pt x="770154" y="1127912"/>
                  <a:pt x="769368" y="1138136"/>
                </a:cubicBezTo>
                <a:cubicBezTo>
                  <a:pt x="747634" y="1420672"/>
                  <a:pt x="803614" y="1365397"/>
                  <a:pt x="565087" y="1352145"/>
                </a:cubicBezTo>
                <a:cubicBezTo>
                  <a:pt x="541420" y="1304809"/>
                  <a:pt x="539712" y="1303297"/>
                  <a:pt x="516449" y="1245141"/>
                </a:cubicBezTo>
                <a:cubicBezTo>
                  <a:pt x="496312" y="1194798"/>
                  <a:pt x="520062" y="1235969"/>
                  <a:pt x="487266" y="1186775"/>
                </a:cubicBezTo>
                <a:cubicBezTo>
                  <a:pt x="493751" y="1151107"/>
                  <a:pt x="488454" y="1111085"/>
                  <a:pt x="506721" y="1079770"/>
                </a:cubicBezTo>
                <a:cubicBezTo>
                  <a:pt x="515052" y="1065488"/>
                  <a:pt x="539320" y="1074053"/>
                  <a:pt x="555360" y="1070043"/>
                </a:cubicBezTo>
                <a:cubicBezTo>
                  <a:pt x="578261" y="1064318"/>
                  <a:pt x="600755" y="1057072"/>
                  <a:pt x="623453" y="1050587"/>
                </a:cubicBezTo>
                <a:cubicBezTo>
                  <a:pt x="822936" y="1093333"/>
                  <a:pt x="733312" y="1029969"/>
                  <a:pt x="769368" y="1138136"/>
                </a:cubicBezTo>
                <a:cubicBezTo>
                  <a:pt x="773065" y="1149227"/>
                  <a:pt x="782339" y="1157591"/>
                  <a:pt x="788824" y="1167319"/>
                </a:cubicBezTo>
                <a:cubicBezTo>
                  <a:pt x="798552" y="1134894"/>
                  <a:pt x="805854" y="1101640"/>
                  <a:pt x="818007" y="1070043"/>
                </a:cubicBezTo>
                <a:cubicBezTo>
                  <a:pt x="822204" y="1059131"/>
                  <a:pt x="827363" y="1046751"/>
                  <a:pt x="837462" y="1040860"/>
                </a:cubicBezTo>
                <a:cubicBezTo>
                  <a:pt x="934086" y="984496"/>
                  <a:pt x="981971" y="999171"/>
                  <a:pt x="1100109" y="992221"/>
                </a:cubicBezTo>
                <a:cubicBezTo>
                  <a:pt x="1122807" y="995464"/>
                  <a:pt x="1148159" y="990814"/>
                  <a:pt x="1168202" y="1001949"/>
                </a:cubicBezTo>
                <a:cubicBezTo>
                  <a:pt x="1180878" y="1008992"/>
                  <a:pt x="1188262" y="1026371"/>
                  <a:pt x="1187658" y="1040860"/>
                </a:cubicBezTo>
                <a:cubicBezTo>
                  <a:pt x="1184928" y="1106380"/>
                  <a:pt x="1175028" y="1171960"/>
                  <a:pt x="1158475" y="1235413"/>
                </a:cubicBezTo>
                <a:cubicBezTo>
                  <a:pt x="1147636" y="1276961"/>
                  <a:pt x="1056922" y="1280678"/>
                  <a:pt x="1041743" y="1284051"/>
                </a:cubicBezTo>
                <a:cubicBezTo>
                  <a:pt x="1009317" y="1277566"/>
                  <a:pt x="974490" y="1278453"/>
                  <a:pt x="944466" y="1264596"/>
                </a:cubicBezTo>
                <a:cubicBezTo>
                  <a:pt x="913512" y="1250310"/>
                  <a:pt x="914061" y="1212289"/>
                  <a:pt x="905556" y="1186775"/>
                </a:cubicBezTo>
                <a:cubicBezTo>
                  <a:pt x="900034" y="1170209"/>
                  <a:pt x="892585" y="1154349"/>
                  <a:pt x="886100" y="1138136"/>
                </a:cubicBezTo>
                <a:cubicBezTo>
                  <a:pt x="882858" y="1115438"/>
                  <a:pt x="875027" y="1092932"/>
                  <a:pt x="876373" y="1070043"/>
                </a:cubicBezTo>
                <a:cubicBezTo>
                  <a:pt x="881546" y="982107"/>
                  <a:pt x="894630" y="894804"/>
                  <a:pt x="905556" y="807396"/>
                </a:cubicBezTo>
                <a:cubicBezTo>
                  <a:pt x="907798" y="789461"/>
                  <a:pt x="894141" y="958695"/>
                  <a:pt x="886100" y="972766"/>
                </a:cubicBezTo>
                <a:cubicBezTo>
                  <a:pt x="843263" y="1047730"/>
                  <a:pt x="796375" y="1121221"/>
                  <a:pt x="740185" y="1186775"/>
                </a:cubicBezTo>
                <a:cubicBezTo>
                  <a:pt x="720730" y="1209473"/>
                  <a:pt x="705163" y="1236193"/>
                  <a:pt x="681819" y="1254868"/>
                </a:cubicBezTo>
                <a:cubicBezTo>
                  <a:pt x="671379" y="1263220"/>
                  <a:pt x="655879" y="1261353"/>
                  <a:pt x="642909" y="1264596"/>
                </a:cubicBezTo>
                <a:cubicBezTo>
                  <a:pt x="441903" y="1189219"/>
                  <a:pt x="490699" y="1235852"/>
                  <a:pt x="594270" y="797668"/>
                </a:cubicBezTo>
                <a:cubicBezTo>
                  <a:pt x="604818" y="753041"/>
                  <a:pt x="691547" y="700392"/>
                  <a:pt x="691547" y="700392"/>
                </a:cubicBezTo>
                <a:cubicBezTo>
                  <a:pt x="698032" y="710120"/>
                  <a:pt x="709552" y="717974"/>
                  <a:pt x="711002" y="729575"/>
                </a:cubicBezTo>
                <a:cubicBezTo>
                  <a:pt x="729814" y="880071"/>
                  <a:pt x="717868" y="996814"/>
                  <a:pt x="711002" y="1147864"/>
                </a:cubicBezTo>
                <a:cubicBezTo>
                  <a:pt x="694789" y="1138136"/>
                  <a:pt x="663744" y="1137538"/>
                  <a:pt x="662364" y="1118681"/>
                </a:cubicBezTo>
                <a:cubicBezTo>
                  <a:pt x="653360" y="995622"/>
                  <a:pt x="653701" y="869171"/>
                  <a:pt x="681819" y="749030"/>
                </a:cubicBezTo>
                <a:cubicBezTo>
                  <a:pt x="691224" y="708845"/>
                  <a:pt x="728898" y="669575"/>
                  <a:pt x="769368" y="661481"/>
                </a:cubicBezTo>
                <a:lnTo>
                  <a:pt x="818007" y="651753"/>
                </a:lnTo>
                <a:cubicBezTo>
                  <a:pt x="843947" y="654996"/>
                  <a:pt x="890891" y="635809"/>
                  <a:pt x="895828" y="661481"/>
                </a:cubicBezTo>
                <a:cubicBezTo>
                  <a:pt x="922308" y="799180"/>
                  <a:pt x="904196" y="863502"/>
                  <a:pt x="837462" y="943583"/>
                </a:cubicBezTo>
                <a:cubicBezTo>
                  <a:pt x="831591" y="950629"/>
                  <a:pt x="824492" y="956554"/>
                  <a:pt x="818007" y="963039"/>
                </a:cubicBezTo>
                <a:cubicBezTo>
                  <a:pt x="801794" y="956554"/>
                  <a:pt x="780732" y="956841"/>
                  <a:pt x="769368" y="943583"/>
                </a:cubicBezTo>
                <a:cubicBezTo>
                  <a:pt x="758608" y="931030"/>
                  <a:pt x="763359" y="911055"/>
                  <a:pt x="759641" y="894945"/>
                </a:cubicBezTo>
                <a:cubicBezTo>
                  <a:pt x="753629" y="868891"/>
                  <a:pt x="746670" y="843064"/>
                  <a:pt x="740185" y="817124"/>
                </a:cubicBezTo>
                <a:cubicBezTo>
                  <a:pt x="736943" y="752273"/>
                  <a:pt x="749553" y="684631"/>
                  <a:pt x="730458" y="622570"/>
                </a:cubicBezTo>
                <a:cubicBezTo>
                  <a:pt x="723196" y="598967"/>
                  <a:pt x="708537" y="667061"/>
                  <a:pt x="701275" y="690664"/>
                </a:cubicBezTo>
                <a:cubicBezTo>
                  <a:pt x="695475" y="709516"/>
                  <a:pt x="694790" y="729575"/>
                  <a:pt x="691547" y="749030"/>
                </a:cubicBezTo>
                <a:cubicBezTo>
                  <a:pt x="685062" y="739302"/>
                  <a:pt x="672092" y="731538"/>
                  <a:pt x="672092" y="719847"/>
                </a:cubicBezTo>
                <a:cubicBezTo>
                  <a:pt x="672092" y="695806"/>
                  <a:pt x="699375" y="645824"/>
                  <a:pt x="711002" y="622570"/>
                </a:cubicBezTo>
                <a:cubicBezTo>
                  <a:pt x="714245" y="606357"/>
                  <a:pt x="717143" y="590072"/>
                  <a:pt x="720730" y="573932"/>
                </a:cubicBezTo>
                <a:cubicBezTo>
                  <a:pt x="723630" y="560881"/>
                  <a:pt x="717348" y="532399"/>
                  <a:pt x="730458" y="535021"/>
                </a:cubicBezTo>
                <a:cubicBezTo>
                  <a:pt x="750817" y="539093"/>
                  <a:pt x="756398" y="567447"/>
                  <a:pt x="769368" y="583660"/>
                </a:cubicBezTo>
                <a:cubicBezTo>
                  <a:pt x="772611" y="573932"/>
                  <a:pt x="782904" y="563998"/>
                  <a:pt x="779096" y="554477"/>
                </a:cubicBezTo>
                <a:cubicBezTo>
                  <a:pt x="765785" y="521198"/>
                  <a:pt x="739601" y="538458"/>
                  <a:pt x="720730" y="544749"/>
                </a:cubicBezTo>
                <a:cubicBezTo>
                  <a:pt x="717487" y="557719"/>
                  <a:pt x="711002" y="570290"/>
                  <a:pt x="711002" y="583660"/>
                </a:cubicBezTo>
                <a:cubicBezTo>
                  <a:pt x="711002" y="622706"/>
                  <a:pt x="720730" y="739438"/>
                  <a:pt x="720730" y="700392"/>
                </a:cubicBezTo>
                <a:cubicBezTo>
                  <a:pt x="720730" y="596580"/>
                  <a:pt x="714245" y="492869"/>
                  <a:pt x="711002" y="389107"/>
                </a:cubicBezTo>
                <a:cubicBezTo>
                  <a:pt x="704517" y="466928"/>
                  <a:pt x="704385" y="545542"/>
                  <a:pt x="691547" y="622570"/>
                </a:cubicBezTo>
                <a:cubicBezTo>
                  <a:pt x="688304" y="642025"/>
                  <a:pt x="687758" y="583012"/>
                  <a:pt x="681819" y="564204"/>
                </a:cubicBezTo>
                <a:cubicBezTo>
                  <a:pt x="592041" y="279909"/>
                  <a:pt x="654893" y="524590"/>
                  <a:pt x="623453" y="398834"/>
                </a:cubicBezTo>
                <a:cubicBezTo>
                  <a:pt x="629938" y="496111"/>
                  <a:pt x="634813" y="593508"/>
                  <a:pt x="642909" y="690664"/>
                </a:cubicBezTo>
                <a:cubicBezTo>
                  <a:pt x="644547" y="710320"/>
                  <a:pt x="647852" y="768165"/>
                  <a:pt x="652636" y="749030"/>
                </a:cubicBezTo>
                <a:cubicBezTo>
                  <a:pt x="720298" y="478378"/>
                  <a:pt x="615062" y="707446"/>
                  <a:pt x="691547" y="554477"/>
                </a:cubicBezTo>
                <a:cubicBezTo>
                  <a:pt x="698032" y="596630"/>
                  <a:pt x="704971" y="638716"/>
                  <a:pt x="711002" y="680936"/>
                </a:cubicBezTo>
                <a:cubicBezTo>
                  <a:pt x="714699" y="706816"/>
                  <a:pt x="724807" y="784581"/>
                  <a:pt x="720730" y="758758"/>
                </a:cubicBezTo>
                <a:cubicBezTo>
                  <a:pt x="706927" y="671336"/>
                  <a:pt x="703283" y="581973"/>
                  <a:pt x="681819" y="496111"/>
                </a:cubicBezTo>
                <a:cubicBezTo>
                  <a:pt x="678577" y="483141"/>
                  <a:pt x="674714" y="470310"/>
                  <a:pt x="672092" y="457200"/>
                </a:cubicBezTo>
                <a:cubicBezTo>
                  <a:pt x="668224" y="437859"/>
                  <a:pt x="668601" y="417546"/>
                  <a:pt x="662364" y="398834"/>
                </a:cubicBezTo>
                <a:cubicBezTo>
                  <a:pt x="658667" y="387743"/>
                  <a:pt x="649394" y="379379"/>
                  <a:pt x="642909" y="369651"/>
                </a:cubicBezTo>
                <a:cubicBezTo>
                  <a:pt x="636481" y="395362"/>
                  <a:pt x="623453" y="443077"/>
                  <a:pt x="623453" y="466928"/>
                </a:cubicBezTo>
                <a:cubicBezTo>
                  <a:pt x="623453" y="480298"/>
                  <a:pt x="630858" y="492673"/>
                  <a:pt x="633181" y="505839"/>
                </a:cubicBezTo>
                <a:cubicBezTo>
                  <a:pt x="640593" y="547839"/>
                  <a:pt x="646151" y="590145"/>
                  <a:pt x="652636" y="632298"/>
                </a:cubicBezTo>
                <a:cubicBezTo>
                  <a:pt x="666173" y="1295588"/>
                  <a:pt x="611494" y="1229542"/>
                  <a:pt x="691547" y="1021404"/>
                </a:cubicBezTo>
                <a:cubicBezTo>
                  <a:pt x="696753" y="1007870"/>
                  <a:pt x="704517" y="995464"/>
                  <a:pt x="711002" y="982494"/>
                </a:cubicBezTo>
                <a:cubicBezTo>
                  <a:pt x="716825" y="912626"/>
                  <a:pt x="736617" y="694494"/>
                  <a:pt x="701275" y="1021404"/>
                </a:cubicBezTo>
                <a:cubicBezTo>
                  <a:pt x="693923" y="1089410"/>
                  <a:pt x="687661" y="1157533"/>
                  <a:pt x="681819" y="1225685"/>
                </a:cubicBezTo>
                <a:cubicBezTo>
                  <a:pt x="677932" y="1271030"/>
                  <a:pt x="665655" y="1316819"/>
                  <a:pt x="672092" y="1361873"/>
                </a:cubicBezTo>
                <a:cubicBezTo>
                  <a:pt x="675431" y="1385242"/>
                  <a:pt x="685822" y="1316680"/>
                  <a:pt x="691547" y="1293779"/>
                </a:cubicBezTo>
                <a:cubicBezTo>
                  <a:pt x="695557" y="1277739"/>
                  <a:pt x="695625" y="1260679"/>
                  <a:pt x="701275" y="1245141"/>
                </a:cubicBezTo>
                <a:cubicBezTo>
                  <a:pt x="708709" y="1224699"/>
                  <a:pt x="723272" y="1207306"/>
                  <a:pt x="730458" y="1186775"/>
                </a:cubicBezTo>
                <a:cubicBezTo>
                  <a:pt x="746054" y="1142213"/>
                  <a:pt x="757353" y="1096245"/>
                  <a:pt x="769368" y="1050587"/>
                </a:cubicBezTo>
                <a:cubicBezTo>
                  <a:pt x="773576" y="1034598"/>
                  <a:pt x="779096" y="1001949"/>
                  <a:pt x="779096" y="1001949"/>
                </a:cubicBezTo>
                <a:cubicBezTo>
                  <a:pt x="779096" y="1001949"/>
                  <a:pt x="771194" y="1034154"/>
                  <a:pt x="769368" y="1050587"/>
                </a:cubicBezTo>
                <a:lnTo>
                  <a:pt x="759641" y="1138136"/>
                </a:lnTo>
                <a:cubicBezTo>
                  <a:pt x="756398" y="1121923"/>
                  <a:pt x="766447" y="1089498"/>
                  <a:pt x="749913" y="1089498"/>
                </a:cubicBezTo>
                <a:cubicBezTo>
                  <a:pt x="732451" y="1089498"/>
                  <a:pt x="740144" y="1123607"/>
                  <a:pt x="730458" y="1138136"/>
                </a:cubicBezTo>
                <a:cubicBezTo>
                  <a:pt x="720283" y="1153398"/>
                  <a:pt x="703626" y="1163243"/>
                  <a:pt x="691547" y="1177047"/>
                </a:cubicBezTo>
                <a:cubicBezTo>
                  <a:pt x="604193" y="1276880"/>
                  <a:pt x="716184" y="1162138"/>
                  <a:pt x="633181" y="1245141"/>
                </a:cubicBezTo>
                <a:cubicBezTo>
                  <a:pt x="629938" y="1232171"/>
                  <a:pt x="624478" y="1219560"/>
                  <a:pt x="623453" y="1206230"/>
                </a:cubicBezTo>
                <a:cubicBezTo>
                  <a:pt x="617976" y="1135030"/>
                  <a:pt x="641437" y="1058035"/>
                  <a:pt x="613726" y="992221"/>
                </a:cubicBezTo>
                <a:cubicBezTo>
                  <a:pt x="604143" y="969461"/>
                  <a:pt x="568330" y="1011676"/>
                  <a:pt x="545632" y="1021404"/>
                </a:cubicBezTo>
                <a:cubicBezTo>
                  <a:pt x="532662" y="1040859"/>
                  <a:pt x="517807" y="1059182"/>
                  <a:pt x="506721" y="1079770"/>
                </a:cubicBezTo>
                <a:cubicBezTo>
                  <a:pt x="455706" y="1174513"/>
                  <a:pt x="501768" y="1123636"/>
                  <a:pt x="458083" y="1167319"/>
                </a:cubicBezTo>
                <a:cubicBezTo>
                  <a:pt x="451598" y="1157591"/>
                  <a:pt x="440550" y="1149668"/>
                  <a:pt x="438628" y="1138136"/>
                </a:cubicBezTo>
                <a:cubicBezTo>
                  <a:pt x="436942" y="1128022"/>
                  <a:pt x="454044" y="1100421"/>
                  <a:pt x="448356" y="1108953"/>
                </a:cubicBezTo>
                <a:cubicBezTo>
                  <a:pt x="416893" y="1156148"/>
                  <a:pt x="360807" y="1254868"/>
                  <a:pt x="360807" y="1254868"/>
                </a:cubicBezTo>
                <a:cubicBezTo>
                  <a:pt x="357564" y="1267838"/>
                  <a:pt x="356044" y="1281366"/>
                  <a:pt x="351079" y="1293779"/>
                </a:cubicBezTo>
                <a:cubicBezTo>
                  <a:pt x="272697" y="1489735"/>
                  <a:pt x="308313" y="1389534"/>
                  <a:pt x="321896" y="1303507"/>
                </a:cubicBezTo>
                <a:cubicBezTo>
                  <a:pt x="326475" y="1274504"/>
                  <a:pt x="322866" y="1243984"/>
                  <a:pt x="331624" y="1215958"/>
                </a:cubicBezTo>
                <a:cubicBezTo>
                  <a:pt x="339422" y="1191006"/>
                  <a:pt x="357564" y="1170562"/>
                  <a:pt x="370534" y="1147864"/>
                </a:cubicBezTo>
                <a:cubicBezTo>
                  <a:pt x="377019" y="1121924"/>
                  <a:pt x="371083" y="1088950"/>
                  <a:pt x="389990" y="1070043"/>
                </a:cubicBezTo>
                <a:cubicBezTo>
                  <a:pt x="401681" y="1058352"/>
                  <a:pt x="399717" y="1102147"/>
                  <a:pt x="399717" y="1118681"/>
                </a:cubicBezTo>
                <a:cubicBezTo>
                  <a:pt x="399717" y="1132050"/>
                  <a:pt x="392890" y="1144541"/>
                  <a:pt x="389990" y="1157592"/>
                </a:cubicBezTo>
                <a:cubicBezTo>
                  <a:pt x="379919" y="1202913"/>
                  <a:pt x="370535" y="1248383"/>
                  <a:pt x="360807" y="1293779"/>
                </a:cubicBezTo>
                <a:cubicBezTo>
                  <a:pt x="364049" y="1332690"/>
                  <a:pt x="340727" y="1385290"/>
                  <a:pt x="370534" y="1410511"/>
                </a:cubicBezTo>
                <a:cubicBezTo>
                  <a:pt x="400341" y="1435732"/>
                  <a:pt x="451280" y="1415935"/>
                  <a:pt x="487266" y="1400783"/>
                </a:cubicBezTo>
                <a:cubicBezTo>
                  <a:pt x="516850" y="1388327"/>
                  <a:pt x="555360" y="1332690"/>
                  <a:pt x="555360" y="1332690"/>
                </a:cubicBezTo>
                <a:cubicBezTo>
                  <a:pt x="561845" y="1316477"/>
                  <a:pt x="567006" y="1299669"/>
                  <a:pt x="574815" y="1284051"/>
                </a:cubicBezTo>
                <a:cubicBezTo>
                  <a:pt x="589745" y="1254191"/>
                  <a:pt x="609894" y="1227009"/>
                  <a:pt x="623453" y="1196502"/>
                </a:cubicBezTo>
                <a:cubicBezTo>
                  <a:pt x="635946" y="1168392"/>
                  <a:pt x="652636" y="1108953"/>
                  <a:pt x="652636" y="1108953"/>
                </a:cubicBezTo>
                <a:cubicBezTo>
                  <a:pt x="649394" y="1134894"/>
                  <a:pt x="617869" y="1194287"/>
                  <a:pt x="642909" y="1186775"/>
                </a:cubicBezTo>
                <a:cubicBezTo>
                  <a:pt x="691224" y="1172281"/>
                  <a:pt x="749913" y="1079770"/>
                  <a:pt x="749913" y="1079770"/>
                </a:cubicBezTo>
                <a:cubicBezTo>
                  <a:pt x="756398" y="1060315"/>
                  <a:pt x="764757" y="1041387"/>
                  <a:pt x="769368" y="1021404"/>
                </a:cubicBezTo>
                <a:cubicBezTo>
                  <a:pt x="783630" y="959601"/>
                  <a:pt x="770384" y="951278"/>
                  <a:pt x="798551" y="894945"/>
                </a:cubicBezTo>
                <a:cubicBezTo>
                  <a:pt x="802653" y="886742"/>
                  <a:pt x="811522" y="881975"/>
                  <a:pt x="818007" y="875490"/>
                </a:cubicBezTo>
                <a:cubicBezTo>
                  <a:pt x="824492" y="982494"/>
                  <a:pt x="837462" y="1303702"/>
                  <a:pt x="837462" y="1196502"/>
                </a:cubicBezTo>
                <a:cubicBezTo>
                  <a:pt x="837462" y="979154"/>
                  <a:pt x="839944" y="760987"/>
                  <a:pt x="818007" y="544749"/>
                </a:cubicBezTo>
                <a:cubicBezTo>
                  <a:pt x="816245" y="527376"/>
                  <a:pt x="785581" y="531779"/>
                  <a:pt x="769368" y="525294"/>
                </a:cubicBezTo>
                <a:cubicBezTo>
                  <a:pt x="753205" y="444476"/>
                  <a:pt x="768533" y="503749"/>
                  <a:pt x="730458" y="408562"/>
                </a:cubicBezTo>
                <a:cubicBezTo>
                  <a:pt x="717489" y="376140"/>
                  <a:pt x="723413" y="373675"/>
                  <a:pt x="701275" y="340468"/>
                </a:cubicBezTo>
                <a:cubicBezTo>
                  <a:pt x="696188" y="332837"/>
                  <a:pt x="688304" y="327498"/>
                  <a:pt x="681819" y="321013"/>
                </a:cubicBezTo>
                <a:cubicBezTo>
                  <a:pt x="678577" y="308043"/>
                  <a:pt x="678071" y="294060"/>
                  <a:pt x="672092" y="282102"/>
                </a:cubicBezTo>
                <a:cubicBezTo>
                  <a:pt x="667990" y="273899"/>
                  <a:pt x="658507" y="269693"/>
                  <a:pt x="652636" y="262647"/>
                </a:cubicBezTo>
                <a:cubicBezTo>
                  <a:pt x="618827" y="222076"/>
                  <a:pt x="623382" y="208145"/>
                  <a:pt x="565087" y="184826"/>
                </a:cubicBezTo>
                <a:cubicBezTo>
                  <a:pt x="548874" y="178341"/>
                  <a:pt x="532799" y="171501"/>
                  <a:pt x="516449" y="165370"/>
                </a:cubicBezTo>
                <a:cubicBezTo>
                  <a:pt x="506848" y="161770"/>
                  <a:pt x="496437" y="160229"/>
                  <a:pt x="487266" y="155643"/>
                </a:cubicBezTo>
                <a:cubicBezTo>
                  <a:pt x="470355" y="147188"/>
                  <a:pt x="454013" y="137450"/>
                  <a:pt x="438628" y="126460"/>
                </a:cubicBezTo>
                <a:cubicBezTo>
                  <a:pt x="431165" y="121129"/>
                  <a:pt x="427037" y="111723"/>
                  <a:pt x="419173" y="107004"/>
                </a:cubicBezTo>
                <a:cubicBezTo>
                  <a:pt x="404220" y="98032"/>
                  <a:pt x="351806" y="89640"/>
                  <a:pt x="341351" y="87549"/>
                </a:cubicBezTo>
                <a:cubicBezTo>
                  <a:pt x="242122" y="45022"/>
                  <a:pt x="253101" y="36331"/>
                  <a:pt x="107887" y="77821"/>
                </a:cubicBezTo>
                <a:cubicBezTo>
                  <a:pt x="90250" y="82860"/>
                  <a:pt x="83651" y="105726"/>
                  <a:pt x="68977" y="116732"/>
                </a:cubicBezTo>
                <a:cubicBezTo>
                  <a:pt x="57376" y="125433"/>
                  <a:pt x="43036" y="129702"/>
                  <a:pt x="30066" y="136187"/>
                </a:cubicBezTo>
                <a:cubicBezTo>
                  <a:pt x="26824" y="145915"/>
                  <a:pt x="24925" y="156199"/>
                  <a:pt x="20339" y="165370"/>
                </a:cubicBezTo>
                <a:cubicBezTo>
                  <a:pt x="15110" y="175827"/>
                  <a:pt x="-4345" y="184096"/>
                  <a:pt x="883" y="194553"/>
                </a:cubicBezTo>
                <a:cubicBezTo>
                  <a:pt x="6862" y="206511"/>
                  <a:pt x="26491" y="202951"/>
                  <a:pt x="39794" y="204281"/>
                </a:cubicBezTo>
                <a:cubicBezTo>
                  <a:pt x="156349" y="215937"/>
                  <a:pt x="273258" y="223736"/>
                  <a:pt x="389990" y="233464"/>
                </a:cubicBezTo>
                <a:cubicBezTo>
                  <a:pt x="405002" y="237217"/>
                  <a:pt x="465183" y="252919"/>
                  <a:pt x="477539" y="252919"/>
                </a:cubicBezTo>
                <a:cubicBezTo>
                  <a:pt x="487793" y="252919"/>
                  <a:pt x="457726" y="247356"/>
                  <a:pt x="448356" y="243192"/>
                </a:cubicBezTo>
                <a:cubicBezTo>
                  <a:pt x="428479" y="234358"/>
                  <a:pt x="411224" y="218728"/>
                  <a:pt x="389990" y="214009"/>
                </a:cubicBezTo>
                <a:cubicBezTo>
                  <a:pt x="351874" y="205539"/>
                  <a:pt x="312169" y="207524"/>
                  <a:pt x="273258" y="204281"/>
                </a:cubicBezTo>
                <a:cubicBezTo>
                  <a:pt x="286228" y="210766"/>
                  <a:pt x="300368" y="215308"/>
                  <a:pt x="312168" y="223736"/>
                </a:cubicBezTo>
                <a:cubicBezTo>
                  <a:pt x="323363" y="231732"/>
                  <a:pt x="328827" y="247226"/>
                  <a:pt x="341351" y="252919"/>
                </a:cubicBezTo>
                <a:cubicBezTo>
                  <a:pt x="365693" y="263984"/>
                  <a:pt x="419173" y="272375"/>
                  <a:pt x="419173" y="272375"/>
                </a:cubicBezTo>
                <a:cubicBezTo>
                  <a:pt x="428901" y="278860"/>
                  <a:pt x="460047" y="291830"/>
                  <a:pt x="448356" y="291830"/>
                </a:cubicBezTo>
                <a:cubicBezTo>
                  <a:pt x="433855" y="291830"/>
                  <a:pt x="420585" y="281658"/>
                  <a:pt x="409445" y="272375"/>
                </a:cubicBezTo>
                <a:cubicBezTo>
                  <a:pt x="350776" y="223484"/>
                  <a:pt x="430486" y="256691"/>
                  <a:pt x="360807" y="233464"/>
                </a:cubicBezTo>
                <a:cubicBezTo>
                  <a:pt x="354322" y="226979"/>
                  <a:pt x="348513" y="219738"/>
                  <a:pt x="341351" y="214009"/>
                </a:cubicBezTo>
                <a:cubicBezTo>
                  <a:pt x="332222" y="206706"/>
                  <a:pt x="322625" y="199782"/>
                  <a:pt x="312168" y="194553"/>
                </a:cubicBezTo>
                <a:cubicBezTo>
                  <a:pt x="285007" y="180972"/>
                  <a:pt x="239977" y="178682"/>
                  <a:pt x="214892" y="175098"/>
                </a:cubicBezTo>
                <a:cubicBezTo>
                  <a:pt x="-3966" y="190731"/>
                  <a:pt x="55103" y="178961"/>
                  <a:pt x="282985" y="204281"/>
                </a:cubicBezTo>
                <a:cubicBezTo>
                  <a:pt x="335729" y="210141"/>
                  <a:pt x="378731" y="221691"/>
                  <a:pt x="428900" y="243192"/>
                </a:cubicBezTo>
                <a:cubicBezTo>
                  <a:pt x="446279" y="250640"/>
                  <a:pt x="459602" y="266396"/>
                  <a:pt x="477539" y="272375"/>
                </a:cubicBezTo>
                <a:cubicBezTo>
                  <a:pt x="499291" y="279625"/>
                  <a:pt x="522934" y="278860"/>
                  <a:pt x="545632" y="282102"/>
                </a:cubicBezTo>
                <a:cubicBezTo>
                  <a:pt x="619214" y="337288"/>
                  <a:pt x="580545" y="311152"/>
                  <a:pt x="565087" y="291830"/>
                </a:cubicBezTo>
                <a:cubicBezTo>
                  <a:pt x="557784" y="282701"/>
                  <a:pt x="555145" y="269442"/>
                  <a:pt x="545632" y="262647"/>
                </a:cubicBezTo>
                <a:cubicBezTo>
                  <a:pt x="531423" y="252498"/>
                  <a:pt x="513207" y="249677"/>
                  <a:pt x="496994" y="243192"/>
                </a:cubicBezTo>
                <a:lnTo>
                  <a:pt x="458083" y="204281"/>
                </a:lnTo>
                <a:cubicBezTo>
                  <a:pt x="448355" y="194553"/>
                  <a:pt x="441951" y="179448"/>
                  <a:pt x="428900" y="175098"/>
                </a:cubicBezTo>
                <a:lnTo>
                  <a:pt x="370534" y="155643"/>
                </a:lnTo>
                <a:cubicBezTo>
                  <a:pt x="364049" y="145915"/>
                  <a:pt x="360993" y="132656"/>
                  <a:pt x="351079" y="126460"/>
                </a:cubicBezTo>
                <a:cubicBezTo>
                  <a:pt x="333689" y="115591"/>
                  <a:pt x="292713" y="107004"/>
                  <a:pt x="292713" y="107004"/>
                </a:cubicBezTo>
                <a:cubicBezTo>
                  <a:pt x="250560" y="116732"/>
                  <a:pt x="205786" y="118617"/>
                  <a:pt x="166253" y="136187"/>
                </a:cubicBezTo>
                <a:cubicBezTo>
                  <a:pt x="154036" y="141617"/>
                  <a:pt x="192875" y="140649"/>
                  <a:pt x="205164" y="145915"/>
                </a:cubicBezTo>
                <a:cubicBezTo>
                  <a:pt x="215910" y="150520"/>
                  <a:pt x="223890" y="160142"/>
                  <a:pt x="234347" y="165370"/>
                </a:cubicBezTo>
                <a:cubicBezTo>
                  <a:pt x="267428" y="181910"/>
                  <a:pt x="265037" y="169241"/>
                  <a:pt x="302441" y="184826"/>
                </a:cubicBezTo>
                <a:cubicBezTo>
                  <a:pt x="329212" y="195981"/>
                  <a:pt x="352748" y="214564"/>
                  <a:pt x="380262" y="223736"/>
                </a:cubicBezTo>
                <a:cubicBezTo>
                  <a:pt x="389990" y="226979"/>
                  <a:pt x="400274" y="228878"/>
                  <a:pt x="409445" y="233464"/>
                </a:cubicBezTo>
                <a:cubicBezTo>
                  <a:pt x="426356" y="241920"/>
                  <a:pt x="440528" y="255625"/>
                  <a:pt x="458083" y="262647"/>
                </a:cubicBezTo>
                <a:cubicBezTo>
                  <a:pt x="473434" y="268788"/>
                  <a:pt x="490508" y="269132"/>
                  <a:pt x="506721" y="272375"/>
                </a:cubicBezTo>
                <a:cubicBezTo>
                  <a:pt x="535904" y="288588"/>
                  <a:pt x="564410" y="306083"/>
                  <a:pt x="594270" y="321013"/>
                </a:cubicBezTo>
                <a:cubicBezTo>
                  <a:pt x="603441" y="325599"/>
                  <a:pt x="614660" y="325465"/>
                  <a:pt x="623453" y="330741"/>
                </a:cubicBezTo>
                <a:cubicBezTo>
                  <a:pt x="631317" y="335460"/>
                  <a:pt x="635863" y="344325"/>
                  <a:pt x="642909" y="350196"/>
                </a:cubicBezTo>
                <a:cubicBezTo>
                  <a:pt x="655364" y="360575"/>
                  <a:pt x="668849" y="369651"/>
                  <a:pt x="681819" y="379379"/>
                </a:cubicBezTo>
                <a:cubicBezTo>
                  <a:pt x="685062" y="389107"/>
                  <a:pt x="700718" y="403976"/>
                  <a:pt x="691547" y="408562"/>
                </a:cubicBezTo>
                <a:cubicBezTo>
                  <a:pt x="681090" y="413791"/>
                  <a:pt x="671878" y="395902"/>
                  <a:pt x="662364" y="389107"/>
                </a:cubicBezTo>
                <a:cubicBezTo>
                  <a:pt x="649171" y="379684"/>
                  <a:pt x="637131" y="368628"/>
                  <a:pt x="623453" y="359924"/>
                </a:cubicBezTo>
                <a:cubicBezTo>
                  <a:pt x="601398" y="345889"/>
                  <a:pt x="577112" y="335514"/>
                  <a:pt x="555360" y="321013"/>
                </a:cubicBezTo>
                <a:cubicBezTo>
                  <a:pt x="538084" y="309496"/>
                  <a:pt x="523331" y="294560"/>
                  <a:pt x="506721" y="282102"/>
                </a:cubicBezTo>
                <a:cubicBezTo>
                  <a:pt x="497368" y="275087"/>
                  <a:pt x="486668" y="269950"/>
                  <a:pt x="477539" y="262647"/>
                </a:cubicBezTo>
                <a:cubicBezTo>
                  <a:pt x="470377" y="256918"/>
                  <a:pt x="465947" y="247911"/>
                  <a:pt x="458083" y="243192"/>
                </a:cubicBezTo>
                <a:cubicBezTo>
                  <a:pt x="430036" y="226364"/>
                  <a:pt x="337246" y="224298"/>
                  <a:pt x="331624" y="223736"/>
                </a:cubicBezTo>
                <a:cubicBezTo>
                  <a:pt x="259501" y="199695"/>
                  <a:pt x="254915" y="213452"/>
                  <a:pt x="312168" y="184826"/>
                </a:cubicBezTo>
                <a:cubicBezTo>
                  <a:pt x="360806" y="188068"/>
                  <a:pt x="410000" y="186539"/>
                  <a:pt x="458083" y="194553"/>
                </a:cubicBezTo>
                <a:cubicBezTo>
                  <a:pt x="469615" y="196475"/>
                  <a:pt x="476809" y="208780"/>
                  <a:pt x="487266" y="214009"/>
                </a:cubicBezTo>
                <a:cubicBezTo>
                  <a:pt x="502884" y="221818"/>
                  <a:pt x="519691" y="226979"/>
                  <a:pt x="535904" y="233464"/>
                </a:cubicBezTo>
                <a:cubicBezTo>
                  <a:pt x="545632" y="243192"/>
                  <a:pt x="554519" y="253840"/>
                  <a:pt x="565087" y="262647"/>
                </a:cubicBezTo>
                <a:cubicBezTo>
                  <a:pt x="638716" y="324004"/>
                  <a:pt x="557122" y="244954"/>
                  <a:pt x="613726" y="301558"/>
                </a:cubicBezTo>
                <a:cubicBezTo>
                  <a:pt x="615813" y="309908"/>
                  <a:pt x="635239" y="384991"/>
                  <a:pt x="633181" y="389107"/>
                </a:cubicBezTo>
                <a:cubicBezTo>
                  <a:pt x="627953" y="399564"/>
                  <a:pt x="621029" y="369053"/>
                  <a:pt x="613726" y="359924"/>
                </a:cubicBezTo>
                <a:cubicBezTo>
                  <a:pt x="607997" y="352762"/>
                  <a:pt x="600142" y="347514"/>
                  <a:pt x="594270" y="340468"/>
                </a:cubicBezTo>
                <a:cubicBezTo>
                  <a:pt x="549022" y="286172"/>
                  <a:pt x="585103" y="314902"/>
                  <a:pt x="535904" y="282102"/>
                </a:cubicBezTo>
                <a:cubicBezTo>
                  <a:pt x="529419" y="272374"/>
                  <a:pt x="524716" y="261186"/>
                  <a:pt x="516449" y="252919"/>
                </a:cubicBezTo>
                <a:cubicBezTo>
                  <a:pt x="497593" y="234063"/>
                  <a:pt x="481817" y="231648"/>
                  <a:pt x="458083" y="223736"/>
                </a:cubicBezTo>
                <a:cubicBezTo>
                  <a:pt x="448355" y="214008"/>
                  <a:pt x="440095" y="202549"/>
                  <a:pt x="428900" y="194553"/>
                </a:cubicBezTo>
                <a:cubicBezTo>
                  <a:pt x="417100" y="186125"/>
                  <a:pt x="403318" y="180810"/>
                  <a:pt x="389990" y="175098"/>
                </a:cubicBezTo>
                <a:cubicBezTo>
                  <a:pt x="370448" y="166723"/>
                  <a:pt x="341648" y="160581"/>
                  <a:pt x="321896" y="155643"/>
                </a:cubicBezTo>
                <a:cubicBezTo>
                  <a:pt x="315411" y="149158"/>
                  <a:pt x="311542" y="137325"/>
                  <a:pt x="302441" y="136187"/>
                </a:cubicBezTo>
                <a:cubicBezTo>
                  <a:pt x="286541" y="134199"/>
                  <a:pt x="225486" y="150562"/>
                  <a:pt x="205164" y="155643"/>
                </a:cubicBezTo>
                <a:cubicBezTo>
                  <a:pt x="244075" y="158885"/>
                  <a:pt x="283089" y="161058"/>
                  <a:pt x="321896" y="165370"/>
                </a:cubicBezTo>
                <a:cubicBezTo>
                  <a:pt x="341499" y="167548"/>
                  <a:pt x="362238" y="167087"/>
                  <a:pt x="380262" y="175098"/>
                </a:cubicBezTo>
                <a:cubicBezTo>
                  <a:pt x="392833" y="180685"/>
                  <a:pt x="397999" y="196650"/>
                  <a:pt x="409445" y="204281"/>
                </a:cubicBezTo>
                <a:cubicBezTo>
                  <a:pt x="417977" y="209969"/>
                  <a:pt x="429203" y="209970"/>
                  <a:pt x="438628" y="214009"/>
                </a:cubicBezTo>
                <a:cubicBezTo>
                  <a:pt x="451957" y="219721"/>
                  <a:pt x="465242" y="225778"/>
                  <a:pt x="477539" y="233464"/>
                </a:cubicBezTo>
                <a:cubicBezTo>
                  <a:pt x="491287" y="242057"/>
                  <a:pt x="503256" y="253224"/>
                  <a:pt x="516449" y="262647"/>
                </a:cubicBezTo>
                <a:cubicBezTo>
                  <a:pt x="525962" y="269442"/>
                  <a:pt x="535904" y="275617"/>
                  <a:pt x="545632" y="282102"/>
                </a:cubicBezTo>
                <a:cubicBezTo>
                  <a:pt x="539147" y="272374"/>
                  <a:pt x="534444" y="261186"/>
                  <a:pt x="526177" y="252919"/>
                </a:cubicBezTo>
                <a:cubicBezTo>
                  <a:pt x="495331" y="222073"/>
                  <a:pt x="478588" y="220265"/>
                  <a:pt x="438628" y="204281"/>
                </a:cubicBezTo>
                <a:cubicBezTo>
                  <a:pt x="428900" y="191311"/>
                  <a:pt x="421900" y="175749"/>
                  <a:pt x="409445" y="165370"/>
                </a:cubicBezTo>
                <a:cubicBezTo>
                  <a:pt x="401568" y="158806"/>
                  <a:pt x="390490" y="156374"/>
                  <a:pt x="380262" y="155643"/>
                </a:cubicBezTo>
                <a:cubicBezTo>
                  <a:pt x="299339" y="149863"/>
                  <a:pt x="218199" y="145915"/>
                  <a:pt x="137070" y="145915"/>
                </a:cubicBezTo>
                <a:cubicBezTo>
                  <a:pt x="68899" y="145915"/>
                  <a:pt x="273257" y="152400"/>
                  <a:pt x="341351" y="155643"/>
                </a:cubicBezTo>
                <a:lnTo>
                  <a:pt x="477539" y="184826"/>
                </a:lnTo>
                <a:cubicBezTo>
                  <a:pt x="490590" y="187726"/>
                  <a:pt x="503931" y="189859"/>
                  <a:pt x="516449" y="194553"/>
                </a:cubicBezTo>
                <a:cubicBezTo>
                  <a:pt x="530027" y="199645"/>
                  <a:pt x="542684" y="206966"/>
                  <a:pt x="555360" y="214009"/>
                </a:cubicBezTo>
                <a:cubicBezTo>
                  <a:pt x="603606" y="240812"/>
                  <a:pt x="601130" y="241041"/>
                  <a:pt x="642909" y="272375"/>
                </a:cubicBezTo>
                <a:cubicBezTo>
                  <a:pt x="649394" y="285345"/>
                  <a:pt x="656979" y="297821"/>
                  <a:pt x="662364" y="311285"/>
                </a:cubicBezTo>
                <a:cubicBezTo>
                  <a:pt x="669980" y="330326"/>
                  <a:pt x="670950" y="352260"/>
                  <a:pt x="681819" y="369651"/>
                </a:cubicBezTo>
                <a:cubicBezTo>
                  <a:pt x="688015" y="379565"/>
                  <a:pt x="701274" y="382622"/>
                  <a:pt x="711002" y="389107"/>
                </a:cubicBezTo>
                <a:cubicBezTo>
                  <a:pt x="714245" y="398835"/>
                  <a:pt x="718243" y="408342"/>
                  <a:pt x="720730" y="418290"/>
                </a:cubicBezTo>
                <a:cubicBezTo>
                  <a:pt x="724740" y="434330"/>
                  <a:pt x="725230" y="451243"/>
                  <a:pt x="730458" y="466928"/>
                </a:cubicBezTo>
                <a:cubicBezTo>
                  <a:pt x="747514" y="518096"/>
                  <a:pt x="748018" y="492322"/>
                  <a:pt x="769368" y="535021"/>
                </a:cubicBezTo>
                <a:cubicBezTo>
                  <a:pt x="781342" y="558969"/>
                  <a:pt x="785088" y="600152"/>
                  <a:pt x="788824" y="622570"/>
                </a:cubicBezTo>
                <a:cubicBezTo>
                  <a:pt x="779096" y="778213"/>
                  <a:pt x="774567" y="934268"/>
                  <a:pt x="759641" y="1089498"/>
                </a:cubicBezTo>
                <a:cubicBezTo>
                  <a:pt x="758253" y="1103933"/>
                  <a:pt x="749244" y="1117085"/>
                  <a:pt x="740185" y="1128409"/>
                </a:cubicBezTo>
                <a:cubicBezTo>
                  <a:pt x="722997" y="1149894"/>
                  <a:pt x="694124" y="1162166"/>
                  <a:pt x="681819" y="1186775"/>
                </a:cubicBezTo>
                <a:cubicBezTo>
                  <a:pt x="654970" y="1240473"/>
                  <a:pt x="676583" y="1222841"/>
                  <a:pt x="613726" y="1235413"/>
                </a:cubicBezTo>
                <a:cubicBezTo>
                  <a:pt x="610483" y="1245141"/>
                  <a:pt x="610404" y="1256589"/>
                  <a:pt x="603998" y="1264596"/>
                </a:cubicBezTo>
                <a:cubicBezTo>
                  <a:pt x="596695" y="1273725"/>
                  <a:pt x="586461" y="1283023"/>
                  <a:pt x="574815" y="1284051"/>
                </a:cubicBezTo>
                <a:cubicBezTo>
                  <a:pt x="474633" y="1292891"/>
                  <a:pt x="373777" y="1290536"/>
                  <a:pt x="273258" y="1293779"/>
                </a:cubicBezTo>
                <a:cubicBezTo>
                  <a:pt x="312169" y="1277566"/>
                  <a:pt x="352287" y="1263992"/>
                  <a:pt x="389990" y="1245141"/>
                </a:cubicBezTo>
                <a:cubicBezTo>
                  <a:pt x="412088" y="1234092"/>
                  <a:pt x="467154" y="1182320"/>
                  <a:pt x="477539" y="1167319"/>
                </a:cubicBezTo>
                <a:cubicBezTo>
                  <a:pt x="504335" y="1128614"/>
                  <a:pt x="522329" y="1076382"/>
                  <a:pt x="535904" y="1031132"/>
                </a:cubicBezTo>
                <a:cubicBezTo>
                  <a:pt x="540580" y="1015545"/>
                  <a:pt x="547186" y="979387"/>
                  <a:pt x="555360" y="963039"/>
                </a:cubicBezTo>
                <a:cubicBezTo>
                  <a:pt x="568904" y="935951"/>
                  <a:pt x="582483" y="926188"/>
                  <a:pt x="603998" y="904673"/>
                </a:cubicBezTo>
                <a:cubicBezTo>
                  <a:pt x="610483" y="891703"/>
                  <a:pt x="617741" y="879091"/>
                  <a:pt x="623453" y="865762"/>
                </a:cubicBezTo>
                <a:cubicBezTo>
                  <a:pt x="627492" y="856337"/>
                  <a:pt x="625930" y="843830"/>
                  <a:pt x="633181" y="836579"/>
                </a:cubicBezTo>
                <a:cubicBezTo>
                  <a:pt x="640432" y="829328"/>
                  <a:pt x="652636" y="830094"/>
                  <a:pt x="662364" y="826851"/>
                </a:cubicBezTo>
                <a:cubicBezTo>
                  <a:pt x="672092" y="810638"/>
                  <a:pt x="691547" y="759306"/>
                  <a:pt x="691547" y="778213"/>
                </a:cubicBezTo>
                <a:cubicBezTo>
                  <a:pt x="691547" y="807098"/>
                  <a:pt x="619909" y="939709"/>
                  <a:pt x="613726" y="953311"/>
                </a:cubicBezTo>
                <a:cubicBezTo>
                  <a:pt x="554567" y="1083461"/>
                  <a:pt x="568286" y="1056181"/>
                  <a:pt x="535904" y="1196502"/>
                </a:cubicBezTo>
                <a:cubicBezTo>
                  <a:pt x="545632" y="1222443"/>
                  <a:pt x="539146" y="1264596"/>
                  <a:pt x="565087" y="1274324"/>
                </a:cubicBezTo>
                <a:cubicBezTo>
                  <a:pt x="586556" y="1282375"/>
                  <a:pt x="599207" y="1243431"/>
                  <a:pt x="613726" y="1225685"/>
                </a:cubicBezTo>
                <a:cubicBezTo>
                  <a:pt x="658807" y="1170586"/>
                  <a:pt x="643340" y="1178724"/>
                  <a:pt x="672092" y="1128409"/>
                </a:cubicBezTo>
                <a:cubicBezTo>
                  <a:pt x="677893" y="1118258"/>
                  <a:pt x="687050" y="1110018"/>
                  <a:pt x="691547" y="1099226"/>
                </a:cubicBezTo>
                <a:cubicBezTo>
                  <a:pt x="703378" y="1070831"/>
                  <a:pt x="707632" y="1039511"/>
                  <a:pt x="720730" y="1011677"/>
                </a:cubicBezTo>
                <a:cubicBezTo>
                  <a:pt x="733755" y="983999"/>
                  <a:pt x="753155" y="959796"/>
                  <a:pt x="769368" y="933856"/>
                </a:cubicBezTo>
                <a:cubicBezTo>
                  <a:pt x="756398" y="976009"/>
                  <a:pt x="742807" y="1017976"/>
                  <a:pt x="730458" y="1060315"/>
                </a:cubicBezTo>
                <a:cubicBezTo>
                  <a:pt x="694217" y="1184571"/>
                  <a:pt x="723042" y="1134669"/>
                  <a:pt x="681819" y="1196502"/>
                </a:cubicBezTo>
                <a:cubicBezTo>
                  <a:pt x="642355" y="1433300"/>
                  <a:pt x="701600" y="1099943"/>
                  <a:pt x="662364" y="778213"/>
                </a:cubicBezTo>
                <a:cubicBezTo>
                  <a:pt x="658853" y="749424"/>
                  <a:pt x="636423" y="830094"/>
                  <a:pt x="623453" y="856034"/>
                </a:cubicBezTo>
                <a:cubicBezTo>
                  <a:pt x="613725" y="914400"/>
                  <a:pt x="606338" y="973205"/>
                  <a:pt x="594270" y="1031132"/>
                </a:cubicBezTo>
                <a:cubicBezTo>
                  <a:pt x="590087" y="1051209"/>
                  <a:pt x="576094" y="1069030"/>
                  <a:pt x="574815" y="1089498"/>
                </a:cubicBezTo>
                <a:cubicBezTo>
                  <a:pt x="572782" y="1122022"/>
                  <a:pt x="581300" y="1154349"/>
                  <a:pt x="584543" y="1186775"/>
                </a:cubicBezTo>
                <a:cubicBezTo>
                  <a:pt x="641172" y="1073518"/>
                  <a:pt x="606915" y="1151346"/>
                  <a:pt x="662364" y="953311"/>
                </a:cubicBezTo>
                <a:cubicBezTo>
                  <a:pt x="684250" y="875147"/>
                  <a:pt x="669111" y="904278"/>
                  <a:pt x="701275" y="856034"/>
                </a:cubicBezTo>
                <a:cubicBezTo>
                  <a:pt x="675623" y="1009942"/>
                  <a:pt x="710862" y="810622"/>
                  <a:pt x="633181" y="1128409"/>
                </a:cubicBezTo>
                <a:cubicBezTo>
                  <a:pt x="597200" y="1275603"/>
                  <a:pt x="588526" y="1330241"/>
                  <a:pt x="565087" y="1459149"/>
                </a:cubicBezTo>
                <a:cubicBezTo>
                  <a:pt x="631972" y="1481445"/>
                  <a:pt x="582094" y="1475610"/>
                  <a:pt x="623453" y="1361873"/>
                </a:cubicBezTo>
                <a:cubicBezTo>
                  <a:pt x="636843" y="1325052"/>
                  <a:pt x="656658" y="1290880"/>
                  <a:pt x="672092" y="1254868"/>
                </a:cubicBezTo>
                <a:cubicBezTo>
                  <a:pt x="676131" y="1245443"/>
                  <a:pt x="678011" y="1235205"/>
                  <a:pt x="681819" y="1225685"/>
                </a:cubicBezTo>
                <a:cubicBezTo>
                  <a:pt x="690990" y="1202757"/>
                  <a:pt x="701274" y="1180290"/>
                  <a:pt x="711002" y="1157592"/>
                </a:cubicBezTo>
                <a:cubicBezTo>
                  <a:pt x="714245" y="1141379"/>
                  <a:pt x="715501" y="1124639"/>
                  <a:pt x="720730" y="1108953"/>
                </a:cubicBezTo>
                <a:cubicBezTo>
                  <a:pt x="728539" y="1085526"/>
                  <a:pt x="743924" y="1064817"/>
                  <a:pt x="749913" y="1040860"/>
                </a:cubicBezTo>
                <a:cubicBezTo>
                  <a:pt x="783028" y="908402"/>
                  <a:pt x="730099" y="992701"/>
                  <a:pt x="788824" y="914400"/>
                </a:cubicBezTo>
                <a:cubicBezTo>
                  <a:pt x="795309" y="891702"/>
                  <a:pt x="813587" y="823306"/>
                  <a:pt x="808279" y="846307"/>
                </a:cubicBezTo>
                <a:cubicBezTo>
                  <a:pt x="793248" y="911442"/>
                  <a:pt x="781507" y="977691"/>
                  <a:pt x="759641" y="1040860"/>
                </a:cubicBezTo>
                <a:cubicBezTo>
                  <a:pt x="751992" y="1062956"/>
                  <a:pt x="733700" y="1079771"/>
                  <a:pt x="720730" y="1099226"/>
                </a:cubicBezTo>
                <a:cubicBezTo>
                  <a:pt x="717487" y="1115439"/>
                  <a:pt x="711002" y="1131330"/>
                  <a:pt x="711002" y="1147864"/>
                </a:cubicBezTo>
                <a:cubicBezTo>
                  <a:pt x="711002" y="1158118"/>
                  <a:pt x="719280" y="1128832"/>
                  <a:pt x="720730" y="1118681"/>
                </a:cubicBezTo>
                <a:lnTo>
                  <a:pt x="730458" y="1050587"/>
                </a:lnTo>
                <a:cubicBezTo>
                  <a:pt x="746806" y="821704"/>
                  <a:pt x="749962" y="901267"/>
                  <a:pt x="681819" y="1128409"/>
                </a:cubicBezTo>
                <a:cubicBezTo>
                  <a:pt x="541663" y="1595596"/>
                  <a:pt x="420119" y="1711115"/>
                  <a:pt x="555360" y="1575881"/>
                </a:cubicBezTo>
                <a:cubicBezTo>
                  <a:pt x="577618" y="1353286"/>
                  <a:pt x="544483" y="1619961"/>
                  <a:pt x="603998" y="1352145"/>
                </a:cubicBezTo>
                <a:cubicBezTo>
                  <a:pt x="613946" y="1307380"/>
                  <a:pt x="615914" y="1261191"/>
                  <a:pt x="623453" y="1215958"/>
                </a:cubicBezTo>
                <a:cubicBezTo>
                  <a:pt x="629938" y="1177047"/>
                  <a:pt x="681417" y="1107784"/>
                  <a:pt x="642909" y="1099226"/>
                </a:cubicBezTo>
                <a:cubicBezTo>
                  <a:pt x="603225" y="1090407"/>
                  <a:pt x="544217" y="1184033"/>
                  <a:pt x="516449" y="1225685"/>
                </a:cubicBezTo>
                <a:cubicBezTo>
                  <a:pt x="498942" y="1138155"/>
                  <a:pt x="511835" y="1155559"/>
                  <a:pt x="458083" y="1293779"/>
                </a:cubicBezTo>
                <a:cubicBezTo>
                  <a:pt x="450650" y="1312892"/>
                  <a:pt x="444024" y="1332360"/>
                  <a:pt x="438628" y="1352145"/>
                </a:cubicBezTo>
                <a:cubicBezTo>
                  <a:pt x="434278" y="1368096"/>
                  <a:pt x="421506" y="1415571"/>
                  <a:pt x="428900" y="1400783"/>
                </a:cubicBezTo>
                <a:cubicBezTo>
                  <a:pt x="442657" y="1373269"/>
                  <a:pt x="446658" y="1341795"/>
                  <a:pt x="458083" y="1313234"/>
                </a:cubicBezTo>
                <a:cubicBezTo>
                  <a:pt x="525588" y="1144471"/>
                  <a:pt x="481911" y="1265576"/>
                  <a:pt x="545632" y="1138136"/>
                </a:cubicBezTo>
                <a:cubicBezTo>
                  <a:pt x="591768" y="1045864"/>
                  <a:pt x="550928" y="1093930"/>
                  <a:pt x="603998" y="1040860"/>
                </a:cubicBezTo>
                <a:cubicBezTo>
                  <a:pt x="607241" y="1057073"/>
                  <a:pt x="611588" y="1073103"/>
                  <a:pt x="613726" y="1089498"/>
                </a:cubicBezTo>
                <a:cubicBezTo>
                  <a:pt x="621321" y="1147730"/>
                  <a:pt x="608347" y="1211380"/>
                  <a:pt x="633181" y="1264596"/>
                </a:cubicBezTo>
                <a:cubicBezTo>
                  <a:pt x="641176" y="1281729"/>
                  <a:pt x="665606" y="1245141"/>
                  <a:pt x="681819" y="1235413"/>
                </a:cubicBezTo>
                <a:cubicBezTo>
                  <a:pt x="758816" y="1136417"/>
                  <a:pt x="733379" y="1180932"/>
                  <a:pt x="769368" y="1108953"/>
                </a:cubicBezTo>
                <a:cubicBezTo>
                  <a:pt x="779096" y="1112196"/>
                  <a:pt x="796327" y="1108671"/>
                  <a:pt x="798551" y="1118681"/>
                </a:cubicBezTo>
                <a:cubicBezTo>
                  <a:pt x="804222" y="1144201"/>
                  <a:pt x="772493" y="1216915"/>
                  <a:pt x="788824" y="1196502"/>
                </a:cubicBezTo>
                <a:cubicBezTo>
                  <a:pt x="817038" y="1161236"/>
                  <a:pt x="837462" y="1070043"/>
                  <a:pt x="837462" y="1070043"/>
                </a:cubicBezTo>
                <a:cubicBezTo>
                  <a:pt x="830977" y="1112196"/>
                  <a:pt x="829095" y="1155320"/>
                  <a:pt x="818007" y="1196502"/>
                </a:cubicBezTo>
                <a:cubicBezTo>
                  <a:pt x="806266" y="1240113"/>
                  <a:pt x="785226" y="1280674"/>
                  <a:pt x="769368" y="1322962"/>
                </a:cubicBezTo>
                <a:cubicBezTo>
                  <a:pt x="765768" y="1332563"/>
                  <a:pt x="764227" y="1342974"/>
                  <a:pt x="759641" y="1352145"/>
                </a:cubicBezTo>
                <a:cubicBezTo>
                  <a:pt x="751186" y="1369056"/>
                  <a:pt x="740186" y="1384570"/>
                  <a:pt x="730458" y="1400783"/>
                </a:cubicBezTo>
                <a:cubicBezTo>
                  <a:pt x="803074" y="965081"/>
                  <a:pt x="896178" y="894594"/>
                  <a:pt x="740185" y="1050587"/>
                </a:cubicBezTo>
                <a:cubicBezTo>
                  <a:pt x="730457" y="1073285"/>
                  <a:pt x="719441" y="1095473"/>
                  <a:pt x="711002" y="1118681"/>
                </a:cubicBezTo>
                <a:cubicBezTo>
                  <a:pt x="706433" y="1131246"/>
                  <a:pt x="706705" y="1145375"/>
                  <a:pt x="701275" y="1157592"/>
                </a:cubicBezTo>
                <a:cubicBezTo>
                  <a:pt x="693596" y="1174870"/>
                  <a:pt x="680548" y="1189319"/>
                  <a:pt x="672092" y="1206230"/>
                </a:cubicBezTo>
                <a:cubicBezTo>
                  <a:pt x="664283" y="1221848"/>
                  <a:pt x="659121" y="1238655"/>
                  <a:pt x="652636" y="1254868"/>
                </a:cubicBezTo>
                <a:cubicBezTo>
                  <a:pt x="662364" y="1167319"/>
                  <a:pt x="669361" y="1079423"/>
                  <a:pt x="681819" y="992221"/>
                </a:cubicBezTo>
                <a:cubicBezTo>
                  <a:pt x="685600" y="965751"/>
                  <a:pt x="698089" y="940948"/>
                  <a:pt x="701275" y="914400"/>
                </a:cubicBezTo>
                <a:cubicBezTo>
                  <a:pt x="707854" y="859575"/>
                  <a:pt x="701295" y="803389"/>
                  <a:pt x="711002" y="749030"/>
                </a:cubicBezTo>
                <a:cubicBezTo>
                  <a:pt x="720140" y="697857"/>
                  <a:pt x="746209" y="649433"/>
                  <a:pt x="769368" y="603115"/>
                </a:cubicBezTo>
                <a:cubicBezTo>
                  <a:pt x="756398" y="703634"/>
                  <a:pt x="747929" y="804838"/>
                  <a:pt x="730458" y="904673"/>
                </a:cubicBezTo>
                <a:cubicBezTo>
                  <a:pt x="665958" y="1273248"/>
                  <a:pt x="730833" y="696653"/>
                  <a:pt x="691547" y="1089498"/>
                </a:cubicBezTo>
                <a:cubicBezTo>
                  <a:pt x="675557" y="961582"/>
                  <a:pt x="679587" y="1053990"/>
                  <a:pt x="701275" y="894945"/>
                </a:cubicBezTo>
                <a:cubicBezTo>
                  <a:pt x="705678" y="862656"/>
                  <a:pt x="701807" y="828931"/>
                  <a:pt x="711002" y="797668"/>
                </a:cubicBezTo>
                <a:cubicBezTo>
                  <a:pt x="718378" y="772588"/>
                  <a:pt x="736943" y="752273"/>
                  <a:pt x="749913" y="729575"/>
                </a:cubicBezTo>
                <a:cubicBezTo>
                  <a:pt x="774794" y="530536"/>
                  <a:pt x="747235" y="762685"/>
                  <a:pt x="720730" y="865762"/>
                </a:cubicBezTo>
                <a:cubicBezTo>
                  <a:pt x="709482" y="909502"/>
                  <a:pt x="688305" y="950068"/>
                  <a:pt x="672092" y="992221"/>
                </a:cubicBezTo>
                <a:cubicBezTo>
                  <a:pt x="668849" y="1014919"/>
                  <a:pt x="656803" y="1082559"/>
                  <a:pt x="662364" y="1060315"/>
                </a:cubicBezTo>
                <a:cubicBezTo>
                  <a:pt x="671156" y="1025145"/>
                  <a:pt x="677322" y="989284"/>
                  <a:pt x="681819" y="953311"/>
                </a:cubicBezTo>
                <a:cubicBezTo>
                  <a:pt x="687063" y="911360"/>
                  <a:pt x="697526" y="868704"/>
                  <a:pt x="691547" y="826851"/>
                </a:cubicBezTo>
                <a:cubicBezTo>
                  <a:pt x="688647" y="806549"/>
                  <a:pt x="682146" y="867343"/>
                  <a:pt x="672092" y="885217"/>
                </a:cubicBezTo>
                <a:lnTo>
                  <a:pt x="584543" y="1040860"/>
                </a:lnTo>
                <a:cubicBezTo>
                  <a:pt x="571680" y="1063618"/>
                  <a:pt x="545632" y="1108953"/>
                  <a:pt x="545632" y="1108953"/>
                </a:cubicBezTo>
                <a:cubicBezTo>
                  <a:pt x="534634" y="1152943"/>
                  <a:pt x="529306" y="1180515"/>
                  <a:pt x="506721" y="1225685"/>
                </a:cubicBezTo>
                <a:cubicBezTo>
                  <a:pt x="502619" y="1233888"/>
                  <a:pt x="493751" y="1238656"/>
                  <a:pt x="487266" y="1245141"/>
                </a:cubicBezTo>
                <a:cubicBezTo>
                  <a:pt x="547517" y="1034257"/>
                  <a:pt x="455141" y="1366027"/>
                  <a:pt x="526177" y="1070043"/>
                </a:cubicBezTo>
                <a:cubicBezTo>
                  <a:pt x="537195" y="1024135"/>
                  <a:pt x="578653" y="888635"/>
                  <a:pt x="565087" y="933856"/>
                </a:cubicBezTo>
                <a:cubicBezTo>
                  <a:pt x="466454" y="1262632"/>
                  <a:pt x="530949" y="1065453"/>
                  <a:pt x="467811" y="1254868"/>
                </a:cubicBezTo>
                <a:cubicBezTo>
                  <a:pt x="464568" y="1277566"/>
                  <a:pt x="467115" y="1301887"/>
                  <a:pt x="458083" y="1322962"/>
                </a:cubicBezTo>
                <a:cubicBezTo>
                  <a:pt x="447095" y="1348600"/>
                  <a:pt x="432654" y="1406528"/>
                  <a:pt x="409445" y="1391056"/>
                </a:cubicBezTo>
                <a:cubicBezTo>
                  <a:pt x="384571" y="1374474"/>
                  <a:pt x="421034" y="1332348"/>
                  <a:pt x="428900" y="1303507"/>
                </a:cubicBezTo>
                <a:cubicBezTo>
                  <a:pt x="440504" y="1260957"/>
                  <a:pt x="453062" y="1218612"/>
                  <a:pt x="467811" y="1177047"/>
                </a:cubicBezTo>
                <a:cubicBezTo>
                  <a:pt x="488753" y="1118028"/>
                  <a:pt x="535904" y="1001949"/>
                  <a:pt x="535904" y="1001949"/>
                </a:cubicBezTo>
                <a:cubicBezTo>
                  <a:pt x="538548" y="983441"/>
                  <a:pt x="550064" y="836699"/>
                  <a:pt x="565087" y="1001949"/>
                </a:cubicBezTo>
                <a:cubicBezTo>
                  <a:pt x="566297" y="1015264"/>
                  <a:pt x="558366" y="1027833"/>
                  <a:pt x="555360" y="1040860"/>
                </a:cubicBezTo>
                <a:cubicBezTo>
                  <a:pt x="531683" y="1143459"/>
                  <a:pt x="535904" y="1101080"/>
                  <a:pt x="535904" y="1186775"/>
                </a:cubicBezTo>
              </a:path>
            </a:pathLst>
          </a:cu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48" name="Grupa 47"/>
          <p:cNvGrpSpPr/>
          <p:nvPr/>
        </p:nvGrpSpPr>
        <p:grpSpPr>
          <a:xfrm>
            <a:off x="2880789" y="3064998"/>
            <a:ext cx="1057505" cy="3602657"/>
            <a:chOff x="5649598" y="2172506"/>
            <a:chExt cx="1020047" cy="4507156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49" name="Pravokutnik s jednim zaobljenim kutom 48"/>
            <p:cNvSpPr/>
            <p:nvPr/>
          </p:nvSpPr>
          <p:spPr>
            <a:xfrm>
              <a:off x="6047678" y="3007615"/>
              <a:ext cx="248057" cy="396682"/>
            </a:xfrm>
            <a:prstGeom prst="round1Rect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0" name="Nasmiješeno lice 49"/>
            <p:cNvSpPr/>
            <p:nvPr/>
          </p:nvSpPr>
          <p:spPr>
            <a:xfrm>
              <a:off x="5649598" y="2172506"/>
              <a:ext cx="982493" cy="917112"/>
            </a:xfrm>
            <a:prstGeom prst="smileyFac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1" name="Zaobljeni pravokutnik 50"/>
            <p:cNvSpPr/>
            <p:nvPr/>
          </p:nvSpPr>
          <p:spPr>
            <a:xfrm>
              <a:off x="5687152" y="3397110"/>
              <a:ext cx="982493" cy="1594802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2" name="Pravokutnik 51"/>
            <p:cNvSpPr/>
            <p:nvPr/>
          </p:nvSpPr>
          <p:spPr>
            <a:xfrm>
              <a:off x="5970933" y="4982185"/>
              <a:ext cx="231032" cy="1697477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3" name="Pravokutnik 52"/>
            <p:cNvSpPr/>
            <p:nvPr/>
          </p:nvSpPr>
          <p:spPr>
            <a:xfrm>
              <a:off x="6184616" y="4982185"/>
              <a:ext cx="231032" cy="1697477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4" name="Pravokutnik 53"/>
            <p:cNvSpPr/>
            <p:nvPr/>
          </p:nvSpPr>
          <p:spPr>
            <a:xfrm>
              <a:off x="5701886" y="3404297"/>
              <a:ext cx="231032" cy="169747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5" name="Pravokutnik 54"/>
            <p:cNvSpPr/>
            <p:nvPr/>
          </p:nvSpPr>
          <p:spPr>
            <a:xfrm>
              <a:off x="6423879" y="3404297"/>
              <a:ext cx="231032" cy="169747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56" name="Prostoručno 55"/>
          <p:cNvSpPr/>
          <p:nvPr/>
        </p:nvSpPr>
        <p:spPr>
          <a:xfrm>
            <a:off x="3403347" y="2866543"/>
            <a:ext cx="845864" cy="1322653"/>
          </a:xfrm>
          <a:custGeom>
            <a:avLst/>
            <a:gdLst>
              <a:gd name="connsiteX0" fmla="*/ 166253 w 1187692"/>
              <a:gd name="connsiteY0" fmla="*/ 126460 h 1628747"/>
              <a:gd name="connsiteX1" fmla="*/ 195436 w 1187692"/>
              <a:gd name="connsiteY1" fmla="*/ 48639 h 1628747"/>
              <a:gd name="connsiteX2" fmla="*/ 205164 w 1187692"/>
              <a:gd name="connsiteY2" fmla="*/ 19456 h 1628747"/>
              <a:gd name="connsiteX3" fmla="*/ 234347 w 1187692"/>
              <a:gd name="connsiteY3" fmla="*/ 0 h 1628747"/>
              <a:gd name="connsiteX4" fmla="*/ 292713 w 1187692"/>
              <a:gd name="connsiteY4" fmla="*/ 29183 h 1628747"/>
              <a:gd name="connsiteX5" fmla="*/ 321896 w 1187692"/>
              <a:gd name="connsiteY5" fmla="*/ 38911 h 1628747"/>
              <a:gd name="connsiteX6" fmla="*/ 341351 w 1187692"/>
              <a:gd name="connsiteY6" fmla="*/ 77821 h 1628747"/>
              <a:gd name="connsiteX7" fmla="*/ 389990 w 1187692"/>
              <a:gd name="connsiteY7" fmla="*/ 126460 h 1628747"/>
              <a:gd name="connsiteX8" fmla="*/ 419173 w 1187692"/>
              <a:gd name="connsiteY8" fmla="*/ 155643 h 1628747"/>
              <a:gd name="connsiteX9" fmla="*/ 448356 w 1187692"/>
              <a:gd name="connsiteY9" fmla="*/ 184826 h 1628747"/>
              <a:gd name="connsiteX10" fmla="*/ 467811 w 1187692"/>
              <a:gd name="connsiteY10" fmla="*/ 214009 h 1628747"/>
              <a:gd name="connsiteX11" fmla="*/ 496994 w 1187692"/>
              <a:gd name="connsiteY11" fmla="*/ 272375 h 1628747"/>
              <a:gd name="connsiteX12" fmla="*/ 487266 w 1187692"/>
              <a:gd name="connsiteY12" fmla="*/ 330741 h 1628747"/>
              <a:gd name="connsiteX13" fmla="*/ 399717 w 1187692"/>
              <a:gd name="connsiteY13" fmla="*/ 184826 h 1628747"/>
              <a:gd name="connsiteX14" fmla="*/ 428900 w 1187692"/>
              <a:gd name="connsiteY14" fmla="*/ 175098 h 1628747"/>
              <a:gd name="connsiteX15" fmla="*/ 496994 w 1187692"/>
              <a:gd name="connsiteY15" fmla="*/ 184826 h 1628747"/>
              <a:gd name="connsiteX16" fmla="*/ 526177 w 1187692"/>
              <a:gd name="connsiteY16" fmla="*/ 223736 h 1628747"/>
              <a:gd name="connsiteX17" fmla="*/ 555360 w 1187692"/>
              <a:gd name="connsiteY17" fmla="*/ 252919 h 1628747"/>
              <a:gd name="connsiteX18" fmla="*/ 613726 w 1187692"/>
              <a:gd name="connsiteY18" fmla="*/ 311285 h 1628747"/>
              <a:gd name="connsiteX19" fmla="*/ 623453 w 1187692"/>
              <a:gd name="connsiteY19" fmla="*/ 350196 h 1628747"/>
              <a:gd name="connsiteX20" fmla="*/ 642909 w 1187692"/>
              <a:gd name="connsiteY20" fmla="*/ 408562 h 1628747"/>
              <a:gd name="connsiteX21" fmla="*/ 613726 w 1187692"/>
              <a:gd name="connsiteY21" fmla="*/ 428017 h 1628747"/>
              <a:gd name="connsiteX22" fmla="*/ 535904 w 1187692"/>
              <a:gd name="connsiteY22" fmla="*/ 389107 h 1628747"/>
              <a:gd name="connsiteX23" fmla="*/ 565087 w 1187692"/>
              <a:gd name="connsiteY23" fmla="*/ 301558 h 1628747"/>
              <a:gd name="connsiteX24" fmla="*/ 594270 w 1187692"/>
              <a:gd name="connsiteY24" fmla="*/ 291830 h 1628747"/>
              <a:gd name="connsiteX25" fmla="*/ 672092 w 1187692"/>
              <a:gd name="connsiteY25" fmla="*/ 301558 h 1628747"/>
              <a:gd name="connsiteX26" fmla="*/ 720730 w 1187692"/>
              <a:gd name="connsiteY26" fmla="*/ 369651 h 1628747"/>
              <a:gd name="connsiteX27" fmla="*/ 730458 w 1187692"/>
              <a:gd name="connsiteY27" fmla="*/ 398834 h 1628747"/>
              <a:gd name="connsiteX28" fmla="*/ 749913 w 1187692"/>
              <a:gd name="connsiteY28" fmla="*/ 437745 h 1628747"/>
              <a:gd name="connsiteX29" fmla="*/ 759641 w 1187692"/>
              <a:gd name="connsiteY29" fmla="*/ 496111 h 1628747"/>
              <a:gd name="connsiteX30" fmla="*/ 769368 w 1187692"/>
              <a:gd name="connsiteY30" fmla="*/ 544749 h 1628747"/>
              <a:gd name="connsiteX31" fmla="*/ 759641 w 1187692"/>
              <a:gd name="connsiteY31" fmla="*/ 680936 h 1628747"/>
              <a:gd name="connsiteX32" fmla="*/ 701275 w 1187692"/>
              <a:gd name="connsiteY32" fmla="*/ 671209 h 1628747"/>
              <a:gd name="connsiteX33" fmla="*/ 691547 w 1187692"/>
              <a:gd name="connsiteY33" fmla="*/ 642026 h 1628747"/>
              <a:gd name="connsiteX34" fmla="*/ 681819 w 1187692"/>
              <a:gd name="connsiteY34" fmla="*/ 603115 h 1628747"/>
              <a:gd name="connsiteX35" fmla="*/ 652636 w 1187692"/>
              <a:gd name="connsiteY35" fmla="*/ 583660 h 1628747"/>
              <a:gd name="connsiteX36" fmla="*/ 672092 w 1187692"/>
              <a:gd name="connsiteY36" fmla="*/ 476656 h 1628747"/>
              <a:gd name="connsiteX37" fmla="*/ 779096 w 1187692"/>
              <a:gd name="connsiteY37" fmla="*/ 564204 h 1628747"/>
              <a:gd name="connsiteX38" fmla="*/ 818007 w 1187692"/>
              <a:gd name="connsiteY38" fmla="*/ 603115 h 1628747"/>
              <a:gd name="connsiteX39" fmla="*/ 808279 w 1187692"/>
              <a:gd name="connsiteY39" fmla="*/ 797668 h 1628747"/>
              <a:gd name="connsiteX40" fmla="*/ 740185 w 1187692"/>
              <a:gd name="connsiteY40" fmla="*/ 865762 h 1628747"/>
              <a:gd name="connsiteX41" fmla="*/ 662364 w 1187692"/>
              <a:gd name="connsiteY41" fmla="*/ 924128 h 1628747"/>
              <a:gd name="connsiteX42" fmla="*/ 574815 w 1187692"/>
              <a:gd name="connsiteY42" fmla="*/ 943583 h 1628747"/>
              <a:gd name="connsiteX43" fmla="*/ 545632 w 1187692"/>
              <a:gd name="connsiteY43" fmla="*/ 933856 h 1628747"/>
              <a:gd name="connsiteX44" fmla="*/ 565087 w 1187692"/>
              <a:gd name="connsiteY44" fmla="*/ 914400 h 1628747"/>
              <a:gd name="connsiteX45" fmla="*/ 594270 w 1187692"/>
              <a:gd name="connsiteY45" fmla="*/ 875490 h 1628747"/>
              <a:gd name="connsiteX46" fmla="*/ 623453 w 1187692"/>
              <a:gd name="connsiteY46" fmla="*/ 856034 h 1628747"/>
              <a:gd name="connsiteX47" fmla="*/ 642909 w 1187692"/>
              <a:gd name="connsiteY47" fmla="*/ 836579 h 1628747"/>
              <a:gd name="connsiteX48" fmla="*/ 808279 w 1187692"/>
              <a:gd name="connsiteY48" fmla="*/ 885217 h 1628747"/>
              <a:gd name="connsiteX49" fmla="*/ 827734 w 1187692"/>
              <a:gd name="connsiteY49" fmla="*/ 914400 h 1628747"/>
              <a:gd name="connsiteX50" fmla="*/ 827734 w 1187692"/>
              <a:gd name="connsiteY50" fmla="*/ 1060315 h 1628747"/>
              <a:gd name="connsiteX51" fmla="*/ 798551 w 1187692"/>
              <a:gd name="connsiteY51" fmla="*/ 1079770 h 1628747"/>
              <a:gd name="connsiteX52" fmla="*/ 779096 w 1187692"/>
              <a:gd name="connsiteY52" fmla="*/ 1108953 h 1628747"/>
              <a:gd name="connsiteX53" fmla="*/ 701275 w 1187692"/>
              <a:gd name="connsiteY53" fmla="*/ 1089498 h 1628747"/>
              <a:gd name="connsiteX54" fmla="*/ 740185 w 1187692"/>
              <a:gd name="connsiteY54" fmla="*/ 963039 h 1628747"/>
              <a:gd name="connsiteX55" fmla="*/ 847190 w 1187692"/>
              <a:gd name="connsiteY55" fmla="*/ 982494 h 1628747"/>
              <a:gd name="connsiteX56" fmla="*/ 915283 w 1187692"/>
              <a:gd name="connsiteY56" fmla="*/ 1070043 h 1628747"/>
              <a:gd name="connsiteX57" fmla="*/ 944466 w 1187692"/>
              <a:gd name="connsiteY57" fmla="*/ 1099226 h 1628747"/>
              <a:gd name="connsiteX58" fmla="*/ 925011 w 1187692"/>
              <a:gd name="connsiteY58" fmla="*/ 1254868 h 1628747"/>
              <a:gd name="connsiteX59" fmla="*/ 876373 w 1187692"/>
              <a:gd name="connsiteY59" fmla="*/ 1274324 h 1628747"/>
              <a:gd name="connsiteX60" fmla="*/ 818007 w 1187692"/>
              <a:gd name="connsiteY60" fmla="*/ 1322962 h 1628747"/>
              <a:gd name="connsiteX61" fmla="*/ 662364 w 1187692"/>
              <a:gd name="connsiteY61" fmla="*/ 1352145 h 1628747"/>
              <a:gd name="connsiteX62" fmla="*/ 526177 w 1187692"/>
              <a:gd name="connsiteY62" fmla="*/ 1381328 h 1628747"/>
              <a:gd name="connsiteX63" fmla="*/ 448356 w 1187692"/>
              <a:gd name="connsiteY63" fmla="*/ 1371600 h 1628747"/>
              <a:gd name="connsiteX64" fmla="*/ 477539 w 1187692"/>
              <a:gd name="connsiteY64" fmla="*/ 1128409 h 1628747"/>
              <a:gd name="connsiteX65" fmla="*/ 487266 w 1187692"/>
              <a:gd name="connsiteY65" fmla="*/ 1099226 h 1628747"/>
              <a:gd name="connsiteX66" fmla="*/ 594270 w 1187692"/>
              <a:gd name="connsiteY66" fmla="*/ 1089498 h 1628747"/>
              <a:gd name="connsiteX67" fmla="*/ 613726 w 1187692"/>
              <a:gd name="connsiteY67" fmla="*/ 1118681 h 1628747"/>
              <a:gd name="connsiteX68" fmla="*/ 623453 w 1187692"/>
              <a:gd name="connsiteY68" fmla="*/ 1147864 h 1628747"/>
              <a:gd name="connsiteX69" fmla="*/ 672092 w 1187692"/>
              <a:gd name="connsiteY69" fmla="*/ 1196502 h 1628747"/>
              <a:gd name="connsiteX70" fmla="*/ 681819 w 1187692"/>
              <a:gd name="connsiteY70" fmla="*/ 1225685 h 1628747"/>
              <a:gd name="connsiteX71" fmla="*/ 691547 w 1187692"/>
              <a:gd name="connsiteY71" fmla="*/ 1400783 h 1628747"/>
              <a:gd name="connsiteX72" fmla="*/ 642909 w 1187692"/>
              <a:gd name="connsiteY72" fmla="*/ 1420239 h 1628747"/>
              <a:gd name="connsiteX73" fmla="*/ 458083 w 1187692"/>
              <a:gd name="connsiteY73" fmla="*/ 1381328 h 1628747"/>
              <a:gd name="connsiteX74" fmla="*/ 448356 w 1187692"/>
              <a:gd name="connsiteY74" fmla="*/ 1352145 h 1628747"/>
              <a:gd name="connsiteX75" fmla="*/ 535904 w 1187692"/>
              <a:gd name="connsiteY75" fmla="*/ 1186775 h 1628747"/>
              <a:gd name="connsiteX76" fmla="*/ 565087 w 1187692"/>
              <a:gd name="connsiteY76" fmla="*/ 1196502 h 1628747"/>
              <a:gd name="connsiteX77" fmla="*/ 584543 w 1187692"/>
              <a:gd name="connsiteY77" fmla="*/ 1274324 h 1628747"/>
              <a:gd name="connsiteX78" fmla="*/ 574815 w 1187692"/>
              <a:gd name="connsiteY78" fmla="*/ 1420239 h 1628747"/>
              <a:gd name="connsiteX79" fmla="*/ 487266 w 1187692"/>
              <a:gd name="connsiteY79" fmla="*/ 1410511 h 1628747"/>
              <a:gd name="connsiteX80" fmla="*/ 467811 w 1187692"/>
              <a:gd name="connsiteY80" fmla="*/ 1352145 h 1628747"/>
              <a:gd name="connsiteX81" fmla="*/ 438628 w 1187692"/>
              <a:gd name="connsiteY81" fmla="*/ 1322962 h 1628747"/>
              <a:gd name="connsiteX82" fmla="*/ 438628 w 1187692"/>
              <a:gd name="connsiteY82" fmla="*/ 1254868 h 1628747"/>
              <a:gd name="connsiteX83" fmla="*/ 506721 w 1187692"/>
              <a:gd name="connsiteY83" fmla="*/ 1284051 h 1628747"/>
              <a:gd name="connsiteX84" fmla="*/ 496994 w 1187692"/>
              <a:gd name="connsiteY84" fmla="*/ 1429966 h 1628747"/>
              <a:gd name="connsiteX85" fmla="*/ 467811 w 1187692"/>
              <a:gd name="connsiteY85" fmla="*/ 1459149 h 1628747"/>
              <a:gd name="connsiteX86" fmla="*/ 370534 w 1187692"/>
              <a:gd name="connsiteY86" fmla="*/ 1449421 h 1628747"/>
              <a:gd name="connsiteX87" fmla="*/ 341351 w 1187692"/>
              <a:gd name="connsiteY87" fmla="*/ 1410511 h 1628747"/>
              <a:gd name="connsiteX88" fmla="*/ 331624 w 1187692"/>
              <a:gd name="connsiteY88" fmla="*/ 1293779 h 1628747"/>
              <a:gd name="connsiteX89" fmla="*/ 360807 w 1187692"/>
              <a:gd name="connsiteY89" fmla="*/ 1264596 h 1628747"/>
              <a:gd name="connsiteX90" fmla="*/ 409445 w 1187692"/>
              <a:gd name="connsiteY90" fmla="*/ 1254868 h 1628747"/>
              <a:gd name="connsiteX91" fmla="*/ 438628 w 1187692"/>
              <a:gd name="connsiteY91" fmla="*/ 1274324 h 1628747"/>
              <a:gd name="connsiteX92" fmla="*/ 428900 w 1187692"/>
              <a:gd name="connsiteY92" fmla="*/ 1391056 h 1628747"/>
              <a:gd name="connsiteX93" fmla="*/ 399717 w 1187692"/>
              <a:gd name="connsiteY93" fmla="*/ 1225685 h 1628747"/>
              <a:gd name="connsiteX94" fmla="*/ 389990 w 1187692"/>
              <a:gd name="connsiteY94" fmla="*/ 1196502 h 1628747"/>
              <a:gd name="connsiteX95" fmla="*/ 584543 w 1187692"/>
              <a:gd name="connsiteY95" fmla="*/ 1167319 h 1628747"/>
              <a:gd name="connsiteX96" fmla="*/ 594270 w 1187692"/>
              <a:gd name="connsiteY96" fmla="*/ 1196502 h 1628747"/>
              <a:gd name="connsiteX97" fmla="*/ 623453 w 1187692"/>
              <a:gd name="connsiteY97" fmla="*/ 1225685 h 1628747"/>
              <a:gd name="connsiteX98" fmla="*/ 603998 w 1187692"/>
              <a:gd name="connsiteY98" fmla="*/ 1400783 h 1628747"/>
              <a:gd name="connsiteX99" fmla="*/ 545632 w 1187692"/>
              <a:gd name="connsiteY99" fmla="*/ 1391056 h 1628747"/>
              <a:gd name="connsiteX100" fmla="*/ 526177 w 1187692"/>
              <a:gd name="connsiteY100" fmla="*/ 1342417 h 1628747"/>
              <a:gd name="connsiteX101" fmla="*/ 506721 w 1187692"/>
              <a:gd name="connsiteY101" fmla="*/ 1303507 h 1628747"/>
              <a:gd name="connsiteX102" fmla="*/ 516449 w 1187692"/>
              <a:gd name="connsiteY102" fmla="*/ 1206230 h 1628747"/>
              <a:gd name="connsiteX103" fmla="*/ 555360 w 1187692"/>
              <a:gd name="connsiteY103" fmla="*/ 1186775 h 1628747"/>
              <a:gd name="connsiteX104" fmla="*/ 711002 w 1187692"/>
              <a:gd name="connsiteY104" fmla="*/ 1196502 h 1628747"/>
              <a:gd name="connsiteX105" fmla="*/ 749913 w 1187692"/>
              <a:gd name="connsiteY105" fmla="*/ 1274324 h 1628747"/>
              <a:gd name="connsiteX106" fmla="*/ 779096 w 1187692"/>
              <a:gd name="connsiteY106" fmla="*/ 1352145 h 1628747"/>
              <a:gd name="connsiteX107" fmla="*/ 642909 w 1187692"/>
              <a:gd name="connsiteY107" fmla="*/ 1410511 h 1628747"/>
              <a:gd name="connsiteX108" fmla="*/ 574815 w 1187692"/>
              <a:gd name="connsiteY108" fmla="*/ 1342417 h 1628747"/>
              <a:gd name="connsiteX109" fmla="*/ 565087 w 1187692"/>
              <a:gd name="connsiteY109" fmla="*/ 1303507 h 1628747"/>
              <a:gd name="connsiteX110" fmla="*/ 535904 w 1187692"/>
              <a:gd name="connsiteY110" fmla="*/ 1274324 h 1628747"/>
              <a:gd name="connsiteX111" fmla="*/ 487266 w 1187692"/>
              <a:gd name="connsiteY111" fmla="*/ 1196502 h 1628747"/>
              <a:gd name="connsiteX112" fmla="*/ 516449 w 1187692"/>
              <a:gd name="connsiteY112" fmla="*/ 1186775 h 1628747"/>
              <a:gd name="connsiteX113" fmla="*/ 545632 w 1187692"/>
              <a:gd name="connsiteY113" fmla="*/ 1167319 h 1628747"/>
              <a:gd name="connsiteX114" fmla="*/ 642909 w 1187692"/>
              <a:gd name="connsiteY114" fmla="*/ 1177047 h 1628747"/>
              <a:gd name="connsiteX115" fmla="*/ 672092 w 1187692"/>
              <a:gd name="connsiteY115" fmla="*/ 1186775 h 1628747"/>
              <a:gd name="connsiteX116" fmla="*/ 681819 w 1187692"/>
              <a:gd name="connsiteY116" fmla="*/ 1215958 h 1628747"/>
              <a:gd name="connsiteX117" fmla="*/ 691547 w 1187692"/>
              <a:gd name="connsiteY117" fmla="*/ 1264596 h 1628747"/>
              <a:gd name="connsiteX118" fmla="*/ 681819 w 1187692"/>
              <a:gd name="connsiteY118" fmla="*/ 1410511 h 1628747"/>
              <a:gd name="connsiteX119" fmla="*/ 652636 w 1187692"/>
              <a:gd name="connsiteY119" fmla="*/ 1420239 h 1628747"/>
              <a:gd name="connsiteX120" fmla="*/ 292713 w 1187692"/>
              <a:gd name="connsiteY120" fmla="*/ 1391056 h 1628747"/>
              <a:gd name="connsiteX121" fmla="*/ 263530 w 1187692"/>
              <a:gd name="connsiteY121" fmla="*/ 1342417 h 1628747"/>
              <a:gd name="connsiteX122" fmla="*/ 438628 w 1187692"/>
              <a:gd name="connsiteY122" fmla="*/ 1254868 h 1628747"/>
              <a:gd name="connsiteX123" fmla="*/ 535904 w 1187692"/>
              <a:gd name="connsiteY123" fmla="*/ 1264596 h 1628747"/>
              <a:gd name="connsiteX124" fmla="*/ 545632 w 1187692"/>
              <a:gd name="connsiteY124" fmla="*/ 1293779 h 1628747"/>
              <a:gd name="connsiteX125" fmla="*/ 506721 w 1187692"/>
              <a:gd name="connsiteY125" fmla="*/ 1361873 h 1628747"/>
              <a:gd name="connsiteX126" fmla="*/ 370534 w 1187692"/>
              <a:gd name="connsiteY126" fmla="*/ 1322962 h 1628747"/>
              <a:gd name="connsiteX127" fmla="*/ 360807 w 1187692"/>
              <a:gd name="connsiteY127" fmla="*/ 1284051 h 1628747"/>
              <a:gd name="connsiteX128" fmla="*/ 370534 w 1187692"/>
              <a:gd name="connsiteY128" fmla="*/ 1167319 h 1628747"/>
              <a:gd name="connsiteX129" fmla="*/ 496994 w 1187692"/>
              <a:gd name="connsiteY129" fmla="*/ 1186775 h 1628747"/>
              <a:gd name="connsiteX130" fmla="*/ 535904 w 1187692"/>
              <a:gd name="connsiteY130" fmla="*/ 1196502 h 1628747"/>
              <a:gd name="connsiteX131" fmla="*/ 565087 w 1187692"/>
              <a:gd name="connsiteY131" fmla="*/ 1215958 h 1628747"/>
              <a:gd name="connsiteX132" fmla="*/ 574815 w 1187692"/>
              <a:gd name="connsiteY132" fmla="*/ 1245141 h 1628747"/>
              <a:gd name="connsiteX133" fmla="*/ 535904 w 1187692"/>
              <a:gd name="connsiteY133" fmla="*/ 1459149 h 1628747"/>
              <a:gd name="connsiteX134" fmla="*/ 487266 w 1187692"/>
              <a:gd name="connsiteY134" fmla="*/ 1439694 h 1628747"/>
              <a:gd name="connsiteX135" fmla="*/ 487266 w 1187692"/>
              <a:gd name="connsiteY135" fmla="*/ 1254868 h 1628747"/>
              <a:gd name="connsiteX136" fmla="*/ 496994 w 1187692"/>
              <a:gd name="connsiteY136" fmla="*/ 1342417 h 1628747"/>
              <a:gd name="connsiteX137" fmla="*/ 467811 w 1187692"/>
              <a:gd name="connsiteY137" fmla="*/ 1332690 h 1628747"/>
              <a:gd name="connsiteX138" fmla="*/ 506721 w 1187692"/>
              <a:gd name="connsiteY138" fmla="*/ 1225685 h 1628747"/>
              <a:gd name="connsiteX139" fmla="*/ 526177 w 1187692"/>
              <a:gd name="connsiteY139" fmla="*/ 1245141 h 1628747"/>
              <a:gd name="connsiteX140" fmla="*/ 516449 w 1187692"/>
              <a:gd name="connsiteY140" fmla="*/ 1332690 h 1628747"/>
              <a:gd name="connsiteX141" fmla="*/ 526177 w 1187692"/>
              <a:gd name="connsiteY141" fmla="*/ 1118681 h 1628747"/>
              <a:gd name="connsiteX142" fmla="*/ 555360 w 1187692"/>
              <a:gd name="connsiteY142" fmla="*/ 1099226 h 1628747"/>
              <a:gd name="connsiteX143" fmla="*/ 565087 w 1187692"/>
              <a:gd name="connsiteY143" fmla="*/ 1332690 h 1628747"/>
              <a:gd name="connsiteX144" fmla="*/ 584543 w 1187692"/>
              <a:gd name="connsiteY144" fmla="*/ 1274324 h 1628747"/>
              <a:gd name="connsiteX145" fmla="*/ 603998 w 1187692"/>
              <a:gd name="connsiteY145" fmla="*/ 1225685 h 1628747"/>
              <a:gd name="connsiteX146" fmla="*/ 623453 w 1187692"/>
              <a:gd name="connsiteY146" fmla="*/ 1196502 h 1628747"/>
              <a:gd name="connsiteX147" fmla="*/ 662364 w 1187692"/>
              <a:gd name="connsiteY147" fmla="*/ 1138136 h 1628747"/>
              <a:gd name="connsiteX148" fmla="*/ 711002 w 1187692"/>
              <a:gd name="connsiteY148" fmla="*/ 1128409 h 1628747"/>
              <a:gd name="connsiteX149" fmla="*/ 740185 w 1187692"/>
              <a:gd name="connsiteY149" fmla="*/ 1147864 h 1628747"/>
              <a:gd name="connsiteX150" fmla="*/ 759641 w 1187692"/>
              <a:gd name="connsiteY150" fmla="*/ 1108953 h 1628747"/>
              <a:gd name="connsiteX151" fmla="*/ 779096 w 1187692"/>
              <a:gd name="connsiteY151" fmla="*/ 1128409 h 1628747"/>
              <a:gd name="connsiteX152" fmla="*/ 691547 w 1187692"/>
              <a:gd name="connsiteY152" fmla="*/ 1147864 h 1628747"/>
              <a:gd name="connsiteX153" fmla="*/ 701275 w 1187692"/>
              <a:gd name="connsiteY153" fmla="*/ 1040860 h 1628747"/>
              <a:gd name="connsiteX154" fmla="*/ 749913 w 1187692"/>
              <a:gd name="connsiteY154" fmla="*/ 963039 h 1628747"/>
              <a:gd name="connsiteX155" fmla="*/ 788824 w 1187692"/>
              <a:gd name="connsiteY155" fmla="*/ 1001949 h 1628747"/>
              <a:gd name="connsiteX156" fmla="*/ 788824 w 1187692"/>
              <a:gd name="connsiteY156" fmla="*/ 1235413 h 1628747"/>
              <a:gd name="connsiteX157" fmla="*/ 565087 w 1187692"/>
              <a:gd name="connsiteY157" fmla="*/ 1206230 h 1628747"/>
              <a:gd name="connsiteX158" fmla="*/ 535904 w 1187692"/>
              <a:gd name="connsiteY158" fmla="*/ 1186775 h 1628747"/>
              <a:gd name="connsiteX159" fmla="*/ 545632 w 1187692"/>
              <a:gd name="connsiteY159" fmla="*/ 1021404 h 1628747"/>
              <a:gd name="connsiteX160" fmla="*/ 603998 w 1187692"/>
              <a:gd name="connsiteY160" fmla="*/ 1001949 h 1628747"/>
              <a:gd name="connsiteX161" fmla="*/ 818007 w 1187692"/>
              <a:gd name="connsiteY161" fmla="*/ 1040860 h 1628747"/>
              <a:gd name="connsiteX162" fmla="*/ 847190 w 1187692"/>
              <a:gd name="connsiteY162" fmla="*/ 1050587 h 1628747"/>
              <a:gd name="connsiteX163" fmla="*/ 895828 w 1187692"/>
              <a:gd name="connsiteY163" fmla="*/ 1079770 h 1628747"/>
              <a:gd name="connsiteX164" fmla="*/ 886100 w 1187692"/>
              <a:gd name="connsiteY164" fmla="*/ 1264596 h 1628747"/>
              <a:gd name="connsiteX165" fmla="*/ 856917 w 1187692"/>
              <a:gd name="connsiteY165" fmla="*/ 1293779 h 1628747"/>
              <a:gd name="connsiteX166" fmla="*/ 720730 w 1187692"/>
              <a:gd name="connsiteY166" fmla="*/ 1371600 h 1628747"/>
              <a:gd name="connsiteX167" fmla="*/ 681819 w 1187692"/>
              <a:gd name="connsiteY167" fmla="*/ 1400783 h 1628747"/>
              <a:gd name="connsiteX168" fmla="*/ 652636 w 1187692"/>
              <a:gd name="connsiteY168" fmla="*/ 1410511 h 1628747"/>
              <a:gd name="connsiteX169" fmla="*/ 526177 w 1187692"/>
              <a:gd name="connsiteY169" fmla="*/ 1439694 h 1628747"/>
              <a:gd name="connsiteX170" fmla="*/ 496994 w 1187692"/>
              <a:gd name="connsiteY170" fmla="*/ 1429966 h 1628747"/>
              <a:gd name="connsiteX171" fmla="*/ 458083 w 1187692"/>
              <a:gd name="connsiteY171" fmla="*/ 1303507 h 1628747"/>
              <a:gd name="connsiteX172" fmla="*/ 438628 w 1187692"/>
              <a:gd name="connsiteY172" fmla="*/ 1235413 h 1628747"/>
              <a:gd name="connsiteX173" fmla="*/ 477539 w 1187692"/>
              <a:gd name="connsiteY173" fmla="*/ 1060315 h 1628747"/>
              <a:gd name="connsiteX174" fmla="*/ 506721 w 1187692"/>
              <a:gd name="connsiteY174" fmla="*/ 1040860 h 1628747"/>
              <a:gd name="connsiteX175" fmla="*/ 672092 w 1187692"/>
              <a:gd name="connsiteY175" fmla="*/ 1060315 h 1628747"/>
              <a:gd name="connsiteX176" fmla="*/ 701275 w 1187692"/>
              <a:gd name="connsiteY176" fmla="*/ 1070043 h 1628747"/>
              <a:gd name="connsiteX177" fmla="*/ 759641 w 1187692"/>
              <a:gd name="connsiteY177" fmla="*/ 1108953 h 1628747"/>
              <a:gd name="connsiteX178" fmla="*/ 769368 w 1187692"/>
              <a:gd name="connsiteY178" fmla="*/ 1138136 h 1628747"/>
              <a:gd name="connsiteX179" fmla="*/ 565087 w 1187692"/>
              <a:gd name="connsiteY179" fmla="*/ 1352145 h 1628747"/>
              <a:gd name="connsiteX180" fmla="*/ 516449 w 1187692"/>
              <a:gd name="connsiteY180" fmla="*/ 1245141 h 1628747"/>
              <a:gd name="connsiteX181" fmla="*/ 487266 w 1187692"/>
              <a:gd name="connsiteY181" fmla="*/ 1186775 h 1628747"/>
              <a:gd name="connsiteX182" fmla="*/ 506721 w 1187692"/>
              <a:gd name="connsiteY182" fmla="*/ 1079770 h 1628747"/>
              <a:gd name="connsiteX183" fmla="*/ 555360 w 1187692"/>
              <a:gd name="connsiteY183" fmla="*/ 1070043 h 1628747"/>
              <a:gd name="connsiteX184" fmla="*/ 623453 w 1187692"/>
              <a:gd name="connsiteY184" fmla="*/ 1050587 h 1628747"/>
              <a:gd name="connsiteX185" fmla="*/ 769368 w 1187692"/>
              <a:gd name="connsiteY185" fmla="*/ 1138136 h 1628747"/>
              <a:gd name="connsiteX186" fmla="*/ 788824 w 1187692"/>
              <a:gd name="connsiteY186" fmla="*/ 1167319 h 1628747"/>
              <a:gd name="connsiteX187" fmla="*/ 818007 w 1187692"/>
              <a:gd name="connsiteY187" fmla="*/ 1070043 h 1628747"/>
              <a:gd name="connsiteX188" fmla="*/ 837462 w 1187692"/>
              <a:gd name="connsiteY188" fmla="*/ 1040860 h 1628747"/>
              <a:gd name="connsiteX189" fmla="*/ 1100109 w 1187692"/>
              <a:gd name="connsiteY189" fmla="*/ 992221 h 1628747"/>
              <a:gd name="connsiteX190" fmla="*/ 1168202 w 1187692"/>
              <a:gd name="connsiteY190" fmla="*/ 1001949 h 1628747"/>
              <a:gd name="connsiteX191" fmla="*/ 1187658 w 1187692"/>
              <a:gd name="connsiteY191" fmla="*/ 1040860 h 1628747"/>
              <a:gd name="connsiteX192" fmla="*/ 1158475 w 1187692"/>
              <a:gd name="connsiteY192" fmla="*/ 1235413 h 1628747"/>
              <a:gd name="connsiteX193" fmla="*/ 1041743 w 1187692"/>
              <a:gd name="connsiteY193" fmla="*/ 1284051 h 1628747"/>
              <a:gd name="connsiteX194" fmla="*/ 944466 w 1187692"/>
              <a:gd name="connsiteY194" fmla="*/ 1264596 h 1628747"/>
              <a:gd name="connsiteX195" fmla="*/ 905556 w 1187692"/>
              <a:gd name="connsiteY195" fmla="*/ 1186775 h 1628747"/>
              <a:gd name="connsiteX196" fmla="*/ 886100 w 1187692"/>
              <a:gd name="connsiteY196" fmla="*/ 1138136 h 1628747"/>
              <a:gd name="connsiteX197" fmla="*/ 876373 w 1187692"/>
              <a:gd name="connsiteY197" fmla="*/ 1070043 h 1628747"/>
              <a:gd name="connsiteX198" fmla="*/ 905556 w 1187692"/>
              <a:gd name="connsiteY198" fmla="*/ 807396 h 1628747"/>
              <a:gd name="connsiteX199" fmla="*/ 886100 w 1187692"/>
              <a:gd name="connsiteY199" fmla="*/ 972766 h 1628747"/>
              <a:gd name="connsiteX200" fmla="*/ 740185 w 1187692"/>
              <a:gd name="connsiteY200" fmla="*/ 1186775 h 1628747"/>
              <a:gd name="connsiteX201" fmla="*/ 681819 w 1187692"/>
              <a:gd name="connsiteY201" fmla="*/ 1254868 h 1628747"/>
              <a:gd name="connsiteX202" fmla="*/ 642909 w 1187692"/>
              <a:gd name="connsiteY202" fmla="*/ 1264596 h 1628747"/>
              <a:gd name="connsiteX203" fmla="*/ 594270 w 1187692"/>
              <a:gd name="connsiteY203" fmla="*/ 797668 h 1628747"/>
              <a:gd name="connsiteX204" fmla="*/ 691547 w 1187692"/>
              <a:gd name="connsiteY204" fmla="*/ 700392 h 1628747"/>
              <a:gd name="connsiteX205" fmla="*/ 711002 w 1187692"/>
              <a:gd name="connsiteY205" fmla="*/ 729575 h 1628747"/>
              <a:gd name="connsiteX206" fmla="*/ 711002 w 1187692"/>
              <a:gd name="connsiteY206" fmla="*/ 1147864 h 1628747"/>
              <a:gd name="connsiteX207" fmla="*/ 662364 w 1187692"/>
              <a:gd name="connsiteY207" fmla="*/ 1118681 h 1628747"/>
              <a:gd name="connsiteX208" fmla="*/ 681819 w 1187692"/>
              <a:gd name="connsiteY208" fmla="*/ 749030 h 1628747"/>
              <a:gd name="connsiteX209" fmla="*/ 769368 w 1187692"/>
              <a:gd name="connsiteY209" fmla="*/ 661481 h 1628747"/>
              <a:gd name="connsiteX210" fmla="*/ 818007 w 1187692"/>
              <a:gd name="connsiteY210" fmla="*/ 651753 h 1628747"/>
              <a:gd name="connsiteX211" fmla="*/ 895828 w 1187692"/>
              <a:gd name="connsiteY211" fmla="*/ 661481 h 1628747"/>
              <a:gd name="connsiteX212" fmla="*/ 837462 w 1187692"/>
              <a:gd name="connsiteY212" fmla="*/ 943583 h 1628747"/>
              <a:gd name="connsiteX213" fmla="*/ 818007 w 1187692"/>
              <a:gd name="connsiteY213" fmla="*/ 963039 h 1628747"/>
              <a:gd name="connsiteX214" fmla="*/ 769368 w 1187692"/>
              <a:gd name="connsiteY214" fmla="*/ 943583 h 1628747"/>
              <a:gd name="connsiteX215" fmla="*/ 759641 w 1187692"/>
              <a:gd name="connsiteY215" fmla="*/ 894945 h 1628747"/>
              <a:gd name="connsiteX216" fmla="*/ 740185 w 1187692"/>
              <a:gd name="connsiteY216" fmla="*/ 817124 h 1628747"/>
              <a:gd name="connsiteX217" fmla="*/ 730458 w 1187692"/>
              <a:gd name="connsiteY217" fmla="*/ 622570 h 1628747"/>
              <a:gd name="connsiteX218" fmla="*/ 701275 w 1187692"/>
              <a:gd name="connsiteY218" fmla="*/ 690664 h 1628747"/>
              <a:gd name="connsiteX219" fmla="*/ 691547 w 1187692"/>
              <a:gd name="connsiteY219" fmla="*/ 749030 h 1628747"/>
              <a:gd name="connsiteX220" fmla="*/ 672092 w 1187692"/>
              <a:gd name="connsiteY220" fmla="*/ 719847 h 1628747"/>
              <a:gd name="connsiteX221" fmla="*/ 711002 w 1187692"/>
              <a:gd name="connsiteY221" fmla="*/ 622570 h 1628747"/>
              <a:gd name="connsiteX222" fmla="*/ 720730 w 1187692"/>
              <a:gd name="connsiteY222" fmla="*/ 573932 h 1628747"/>
              <a:gd name="connsiteX223" fmla="*/ 730458 w 1187692"/>
              <a:gd name="connsiteY223" fmla="*/ 535021 h 1628747"/>
              <a:gd name="connsiteX224" fmla="*/ 769368 w 1187692"/>
              <a:gd name="connsiteY224" fmla="*/ 583660 h 1628747"/>
              <a:gd name="connsiteX225" fmla="*/ 779096 w 1187692"/>
              <a:gd name="connsiteY225" fmla="*/ 554477 h 1628747"/>
              <a:gd name="connsiteX226" fmla="*/ 720730 w 1187692"/>
              <a:gd name="connsiteY226" fmla="*/ 544749 h 1628747"/>
              <a:gd name="connsiteX227" fmla="*/ 711002 w 1187692"/>
              <a:gd name="connsiteY227" fmla="*/ 583660 h 1628747"/>
              <a:gd name="connsiteX228" fmla="*/ 720730 w 1187692"/>
              <a:gd name="connsiteY228" fmla="*/ 700392 h 1628747"/>
              <a:gd name="connsiteX229" fmla="*/ 711002 w 1187692"/>
              <a:gd name="connsiteY229" fmla="*/ 389107 h 1628747"/>
              <a:gd name="connsiteX230" fmla="*/ 691547 w 1187692"/>
              <a:gd name="connsiteY230" fmla="*/ 622570 h 1628747"/>
              <a:gd name="connsiteX231" fmla="*/ 681819 w 1187692"/>
              <a:gd name="connsiteY231" fmla="*/ 564204 h 1628747"/>
              <a:gd name="connsiteX232" fmla="*/ 623453 w 1187692"/>
              <a:gd name="connsiteY232" fmla="*/ 398834 h 1628747"/>
              <a:gd name="connsiteX233" fmla="*/ 642909 w 1187692"/>
              <a:gd name="connsiteY233" fmla="*/ 690664 h 1628747"/>
              <a:gd name="connsiteX234" fmla="*/ 652636 w 1187692"/>
              <a:gd name="connsiteY234" fmla="*/ 749030 h 1628747"/>
              <a:gd name="connsiteX235" fmla="*/ 691547 w 1187692"/>
              <a:gd name="connsiteY235" fmla="*/ 554477 h 1628747"/>
              <a:gd name="connsiteX236" fmla="*/ 711002 w 1187692"/>
              <a:gd name="connsiteY236" fmla="*/ 680936 h 1628747"/>
              <a:gd name="connsiteX237" fmla="*/ 720730 w 1187692"/>
              <a:gd name="connsiteY237" fmla="*/ 758758 h 1628747"/>
              <a:gd name="connsiteX238" fmla="*/ 681819 w 1187692"/>
              <a:gd name="connsiteY238" fmla="*/ 496111 h 1628747"/>
              <a:gd name="connsiteX239" fmla="*/ 672092 w 1187692"/>
              <a:gd name="connsiteY239" fmla="*/ 457200 h 1628747"/>
              <a:gd name="connsiteX240" fmla="*/ 662364 w 1187692"/>
              <a:gd name="connsiteY240" fmla="*/ 398834 h 1628747"/>
              <a:gd name="connsiteX241" fmla="*/ 642909 w 1187692"/>
              <a:gd name="connsiteY241" fmla="*/ 369651 h 1628747"/>
              <a:gd name="connsiteX242" fmla="*/ 623453 w 1187692"/>
              <a:gd name="connsiteY242" fmla="*/ 466928 h 1628747"/>
              <a:gd name="connsiteX243" fmla="*/ 633181 w 1187692"/>
              <a:gd name="connsiteY243" fmla="*/ 505839 h 1628747"/>
              <a:gd name="connsiteX244" fmla="*/ 652636 w 1187692"/>
              <a:gd name="connsiteY244" fmla="*/ 632298 h 1628747"/>
              <a:gd name="connsiteX245" fmla="*/ 691547 w 1187692"/>
              <a:gd name="connsiteY245" fmla="*/ 1021404 h 1628747"/>
              <a:gd name="connsiteX246" fmla="*/ 711002 w 1187692"/>
              <a:gd name="connsiteY246" fmla="*/ 982494 h 1628747"/>
              <a:gd name="connsiteX247" fmla="*/ 701275 w 1187692"/>
              <a:gd name="connsiteY247" fmla="*/ 1021404 h 1628747"/>
              <a:gd name="connsiteX248" fmla="*/ 681819 w 1187692"/>
              <a:gd name="connsiteY248" fmla="*/ 1225685 h 1628747"/>
              <a:gd name="connsiteX249" fmla="*/ 672092 w 1187692"/>
              <a:gd name="connsiteY249" fmla="*/ 1361873 h 1628747"/>
              <a:gd name="connsiteX250" fmla="*/ 691547 w 1187692"/>
              <a:gd name="connsiteY250" fmla="*/ 1293779 h 1628747"/>
              <a:gd name="connsiteX251" fmla="*/ 701275 w 1187692"/>
              <a:gd name="connsiteY251" fmla="*/ 1245141 h 1628747"/>
              <a:gd name="connsiteX252" fmla="*/ 730458 w 1187692"/>
              <a:gd name="connsiteY252" fmla="*/ 1186775 h 1628747"/>
              <a:gd name="connsiteX253" fmla="*/ 769368 w 1187692"/>
              <a:gd name="connsiteY253" fmla="*/ 1050587 h 1628747"/>
              <a:gd name="connsiteX254" fmla="*/ 779096 w 1187692"/>
              <a:gd name="connsiteY254" fmla="*/ 1001949 h 1628747"/>
              <a:gd name="connsiteX255" fmla="*/ 769368 w 1187692"/>
              <a:gd name="connsiteY255" fmla="*/ 1050587 h 1628747"/>
              <a:gd name="connsiteX256" fmla="*/ 759641 w 1187692"/>
              <a:gd name="connsiteY256" fmla="*/ 1138136 h 1628747"/>
              <a:gd name="connsiteX257" fmla="*/ 749913 w 1187692"/>
              <a:gd name="connsiteY257" fmla="*/ 1089498 h 1628747"/>
              <a:gd name="connsiteX258" fmla="*/ 730458 w 1187692"/>
              <a:gd name="connsiteY258" fmla="*/ 1138136 h 1628747"/>
              <a:gd name="connsiteX259" fmla="*/ 691547 w 1187692"/>
              <a:gd name="connsiteY259" fmla="*/ 1177047 h 1628747"/>
              <a:gd name="connsiteX260" fmla="*/ 633181 w 1187692"/>
              <a:gd name="connsiteY260" fmla="*/ 1245141 h 1628747"/>
              <a:gd name="connsiteX261" fmla="*/ 623453 w 1187692"/>
              <a:gd name="connsiteY261" fmla="*/ 1206230 h 1628747"/>
              <a:gd name="connsiteX262" fmla="*/ 613726 w 1187692"/>
              <a:gd name="connsiteY262" fmla="*/ 992221 h 1628747"/>
              <a:gd name="connsiteX263" fmla="*/ 545632 w 1187692"/>
              <a:gd name="connsiteY263" fmla="*/ 1021404 h 1628747"/>
              <a:gd name="connsiteX264" fmla="*/ 506721 w 1187692"/>
              <a:gd name="connsiteY264" fmla="*/ 1079770 h 1628747"/>
              <a:gd name="connsiteX265" fmla="*/ 458083 w 1187692"/>
              <a:gd name="connsiteY265" fmla="*/ 1167319 h 1628747"/>
              <a:gd name="connsiteX266" fmla="*/ 438628 w 1187692"/>
              <a:gd name="connsiteY266" fmla="*/ 1138136 h 1628747"/>
              <a:gd name="connsiteX267" fmla="*/ 448356 w 1187692"/>
              <a:gd name="connsiteY267" fmla="*/ 1108953 h 1628747"/>
              <a:gd name="connsiteX268" fmla="*/ 360807 w 1187692"/>
              <a:gd name="connsiteY268" fmla="*/ 1254868 h 1628747"/>
              <a:gd name="connsiteX269" fmla="*/ 351079 w 1187692"/>
              <a:gd name="connsiteY269" fmla="*/ 1293779 h 1628747"/>
              <a:gd name="connsiteX270" fmla="*/ 321896 w 1187692"/>
              <a:gd name="connsiteY270" fmla="*/ 1303507 h 1628747"/>
              <a:gd name="connsiteX271" fmla="*/ 331624 w 1187692"/>
              <a:gd name="connsiteY271" fmla="*/ 1215958 h 1628747"/>
              <a:gd name="connsiteX272" fmla="*/ 370534 w 1187692"/>
              <a:gd name="connsiteY272" fmla="*/ 1147864 h 1628747"/>
              <a:gd name="connsiteX273" fmla="*/ 389990 w 1187692"/>
              <a:gd name="connsiteY273" fmla="*/ 1070043 h 1628747"/>
              <a:gd name="connsiteX274" fmla="*/ 399717 w 1187692"/>
              <a:gd name="connsiteY274" fmla="*/ 1118681 h 1628747"/>
              <a:gd name="connsiteX275" fmla="*/ 389990 w 1187692"/>
              <a:gd name="connsiteY275" fmla="*/ 1157592 h 1628747"/>
              <a:gd name="connsiteX276" fmla="*/ 360807 w 1187692"/>
              <a:gd name="connsiteY276" fmla="*/ 1293779 h 1628747"/>
              <a:gd name="connsiteX277" fmla="*/ 370534 w 1187692"/>
              <a:gd name="connsiteY277" fmla="*/ 1410511 h 1628747"/>
              <a:gd name="connsiteX278" fmla="*/ 487266 w 1187692"/>
              <a:gd name="connsiteY278" fmla="*/ 1400783 h 1628747"/>
              <a:gd name="connsiteX279" fmla="*/ 555360 w 1187692"/>
              <a:gd name="connsiteY279" fmla="*/ 1332690 h 1628747"/>
              <a:gd name="connsiteX280" fmla="*/ 574815 w 1187692"/>
              <a:gd name="connsiteY280" fmla="*/ 1284051 h 1628747"/>
              <a:gd name="connsiteX281" fmla="*/ 623453 w 1187692"/>
              <a:gd name="connsiteY281" fmla="*/ 1196502 h 1628747"/>
              <a:gd name="connsiteX282" fmla="*/ 652636 w 1187692"/>
              <a:gd name="connsiteY282" fmla="*/ 1108953 h 1628747"/>
              <a:gd name="connsiteX283" fmla="*/ 642909 w 1187692"/>
              <a:gd name="connsiteY283" fmla="*/ 1186775 h 1628747"/>
              <a:gd name="connsiteX284" fmla="*/ 749913 w 1187692"/>
              <a:gd name="connsiteY284" fmla="*/ 1079770 h 1628747"/>
              <a:gd name="connsiteX285" fmla="*/ 769368 w 1187692"/>
              <a:gd name="connsiteY285" fmla="*/ 1021404 h 1628747"/>
              <a:gd name="connsiteX286" fmla="*/ 798551 w 1187692"/>
              <a:gd name="connsiteY286" fmla="*/ 894945 h 1628747"/>
              <a:gd name="connsiteX287" fmla="*/ 818007 w 1187692"/>
              <a:gd name="connsiteY287" fmla="*/ 875490 h 1628747"/>
              <a:gd name="connsiteX288" fmla="*/ 837462 w 1187692"/>
              <a:gd name="connsiteY288" fmla="*/ 1196502 h 1628747"/>
              <a:gd name="connsiteX289" fmla="*/ 818007 w 1187692"/>
              <a:gd name="connsiteY289" fmla="*/ 544749 h 1628747"/>
              <a:gd name="connsiteX290" fmla="*/ 769368 w 1187692"/>
              <a:gd name="connsiteY290" fmla="*/ 525294 h 1628747"/>
              <a:gd name="connsiteX291" fmla="*/ 730458 w 1187692"/>
              <a:gd name="connsiteY291" fmla="*/ 408562 h 1628747"/>
              <a:gd name="connsiteX292" fmla="*/ 701275 w 1187692"/>
              <a:gd name="connsiteY292" fmla="*/ 340468 h 1628747"/>
              <a:gd name="connsiteX293" fmla="*/ 681819 w 1187692"/>
              <a:gd name="connsiteY293" fmla="*/ 321013 h 1628747"/>
              <a:gd name="connsiteX294" fmla="*/ 672092 w 1187692"/>
              <a:gd name="connsiteY294" fmla="*/ 282102 h 1628747"/>
              <a:gd name="connsiteX295" fmla="*/ 652636 w 1187692"/>
              <a:gd name="connsiteY295" fmla="*/ 262647 h 1628747"/>
              <a:gd name="connsiteX296" fmla="*/ 565087 w 1187692"/>
              <a:gd name="connsiteY296" fmla="*/ 184826 h 1628747"/>
              <a:gd name="connsiteX297" fmla="*/ 516449 w 1187692"/>
              <a:gd name="connsiteY297" fmla="*/ 165370 h 1628747"/>
              <a:gd name="connsiteX298" fmla="*/ 487266 w 1187692"/>
              <a:gd name="connsiteY298" fmla="*/ 155643 h 1628747"/>
              <a:gd name="connsiteX299" fmla="*/ 438628 w 1187692"/>
              <a:gd name="connsiteY299" fmla="*/ 126460 h 1628747"/>
              <a:gd name="connsiteX300" fmla="*/ 419173 w 1187692"/>
              <a:gd name="connsiteY300" fmla="*/ 107004 h 1628747"/>
              <a:gd name="connsiteX301" fmla="*/ 341351 w 1187692"/>
              <a:gd name="connsiteY301" fmla="*/ 87549 h 1628747"/>
              <a:gd name="connsiteX302" fmla="*/ 107887 w 1187692"/>
              <a:gd name="connsiteY302" fmla="*/ 77821 h 1628747"/>
              <a:gd name="connsiteX303" fmla="*/ 68977 w 1187692"/>
              <a:gd name="connsiteY303" fmla="*/ 116732 h 1628747"/>
              <a:gd name="connsiteX304" fmla="*/ 30066 w 1187692"/>
              <a:gd name="connsiteY304" fmla="*/ 136187 h 1628747"/>
              <a:gd name="connsiteX305" fmla="*/ 20339 w 1187692"/>
              <a:gd name="connsiteY305" fmla="*/ 165370 h 1628747"/>
              <a:gd name="connsiteX306" fmla="*/ 883 w 1187692"/>
              <a:gd name="connsiteY306" fmla="*/ 194553 h 1628747"/>
              <a:gd name="connsiteX307" fmla="*/ 39794 w 1187692"/>
              <a:gd name="connsiteY307" fmla="*/ 204281 h 1628747"/>
              <a:gd name="connsiteX308" fmla="*/ 389990 w 1187692"/>
              <a:gd name="connsiteY308" fmla="*/ 233464 h 1628747"/>
              <a:gd name="connsiteX309" fmla="*/ 477539 w 1187692"/>
              <a:gd name="connsiteY309" fmla="*/ 252919 h 1628747"/>
              <a:gd name="connsiteX310" fmla="*/ 448356 w 1187692"/>
              <a:gd name="connsiteY310" fmla="*/ 243192 h 1628747"/>
              <a:gd name="connsiteX311" fmla="*/ 389990 w 1187692"/>
              <a:gd name="connsiteY311" fmla="*/ 214009 h 1628747"/>
              <a:gd name="connsiteX312" fmla="*/ 273258 w 1187692"/>
              <a:gd name="connsiteY312" fmla="*/ 204281 h 1628747"/>
              <a:gd name="connsiteX313" fmla="*/ 312168 w 1187692"/>
              <a:gd name="connsiteY313" fmla="*/ 223736 h 1628747"/>
              <a:gd name="connsiteX314" fmla="*/ 341351 w 1187692"/>
              <a:gd name="connsiteY314" fmla="*/ 252919 h 1628747"/>
              <a:gd name="connsiteX315" fmla="*/ 419173 w 1187692"/>
              <a:gd name="connsiteY315" fmla="*/ 272375 h 1628747"/>
              <a:gd name="connsiteX316" fmla="*/ 448356 w 1187692"/>
              <a:gd name="connsiteY316" fmla="*/ 291830 h 1628747"/>
              <a:gd name="connsiteX317" fmla="*/ 409445 w 1187692"/>
              <a:gd name="connsiteY317" fmla="*/ 272375 h 1628747"/>
              <a:gd name="connsiteX318" fmla="*/ 360807 w 1187692"/>
              <a:gd name="connsiteY318" fmla="*/ 233464 h 1628747"/>
              <a:gd name="connsiteX319" fmla="*/ 341351 w 1187692"/>
              <a:gd name="connsiteY319" fmla="*/ 214009 h 1628747"/>
              <a:gd name="connsiteX320" fmla="*/ 312168 w 1187692"/>
              <a:gd name="connsiteY320" fmla="*/ 194553 h 1628747"/>
              <a:gd name="connsiteX321" fmla="*/ 214892 w 1187692"/>
              <a:gd name="connsiteY321" fmla="*/ 175098 h 1628747"/>
              <a:gd name="connsiteX322" fmla="*/ 282985 w 1187692"/>
              <a:gd name="connsiteY322" fmla="*/ 204281 h 1628747"/>
              <a:gd name="connsiteX323" fmla="*/ 428900 w 1187692"/>
              <a:gd name="connsiteY323" fmla="*/ 243192 h 1628747"/>
              <a:gd name="connsiteX324" fmla="*/ 477539 w 1187692"/>
              <a:gd name="connsiteY324" fmla="*/ 272375 h 1628747"/>
              <a:gd name="connsiteX325" fmla="*/ 545632 w 1187692"/>
              <a:gd name="connsiteY325" fmla="*/ 282102 h 1628747"/>
              <a:gd name="connsiteX326" fmla="*/ 565087 w 1187692"/>
              <a:gd name="connsiteY326" fmla="*/ 291830 h 1628747"/>
              <a:gd name="connsiteX327" fmla="*/ 545632 w 1187692"/>
              <a:gd name="connsiteY327" fmla="*/ 262647 h 1628747"/>
              <a:gd name="connsiteX328" fmla="*/ 496994 w 1187692"/>
              <a:gd name="connsiteY328" fmla="*/ 243192 h 1628747"/>
              <a:gd name="connsiteX329" fmla="*/ 458083 w 1187692"/>
              <a:gd name="connsiteY329" fmla="*/ 204281 h 1628747"/>
              <a:gd name="connsiteX330" fmla="*/ 428900 w 1187692"/>
              <a:gd name="connsiteY330" fmla="*/ 175098 h 1628747"/>
              <a:gd name="connsiteX331" fmla="*/ 370534 w 1187692"/>
              <a:gd name="connsiteY331" fmla="*/ 155643 h 1628747"/>
              <a:gd name="connsiteX332" fmla="*/ 351079 w 1187692"/>
              <a:gd name="connsiteY332" fmla="*/ 126460 h 1628747"/>
              <a:gd name="connsiteX333" fmla="*/ 292713 w 1187692"/>
              <a:gd name="connsiteY333" fmla="*/ 107004 h 1628747"/>
              <a:gd name="connsiteX334" fmla="*/ 166253 w 1187692"/>
              <a:gd name="connsiteY334" fmla="*/ 136187 h 1628747"/>
              <a:gd name="connsiteX335" fmla="*/ 205164 w 1187692"/>
              <a:gd name="connsiteY335" fmla="*/ 145915 h 1628747"/>
              <a:gd name="connsiteX336" fmla="*/ 234347 w 1187692"/>
              <a:gd name="connsiteY336" fmla="*/ 165370 h 1628747"/>
              <a:gd name="connsiteX337" fmla="*/ 302441 w 1187692"/>
              <a:gd name="connsiteY337" fmla="*/ 184826 h 1628747"/>
              <a:gd name="connsiteX338" fmla="*/ 380262 w 1187692"/>
              <a:gd name="connsiteY338" fmla="*/ 223736 h 1628747"/>
              <a:gd name="connsiteX339" fmla="*/ 409445 w 1187692"/>
              <a:gd name="connsiteY339" fmla="*/ 233464 h 1628747"/>
              <a:gd name="connsiteX340" fmla="*/ 458083 w 1187692"/>
              <a:gd name="connsiteY340" fmla="*/ 262647 h 1628747"/>
              <a:gd name="connsiteX341" fmla="*/ 506721 w 1187692"/>
              <a:gd name="connsiteY341" fmla="*/ 272375 h 1628747"/>
              <a:gd name="connsiteX342" fmla="*/ 594270 w 1187692"/>
              <a:gd name="connsiteY342" fmla="*/ 321013 h 1628747"/>
              <a:gd name="connsiteX343" fmla="*/ 623453 w 1187692"/>
              <a:gd name="connsiteY343" fmla="*/ 330741 h 1628747"/>
              <a:gd name="connsiteX344" fmla="*/ 642909 w 1187692"/>
              <a:gd name="connsiteY344" fmla="*/ 350196 h 1628747"/>
              <a:gd name="connsiteX345" fmla="*/ 681819 w 1187692"/>
              <a:gd name="connsiteY345" fmla="*/ 379379 h 1628747"/>
              <a:gd name="connsiteX346" fmla="*/ 691547 w 1187692"/>
              <a:gd name="connsiteY346" fmla="*/ 408562 h 1628747"/>
              <a:gd name="connsiteX347" fmla="*/ 662364 w 1187692"/>
              <a:gd name="connsiteY347" fmla="*/ 389107 h 1628747"/>
              <a:gd name="connsiteX348" fmla="*/ 623453 w 1187692"/>
              <a:gd name="connsiteY348" fmla="*/ 359924 h 1628747"/>
              <a:gd name="connsiteX349" fmla="*/ 555360 w 1187692"/>
              <a:gd name="connsiteY349" fmla="*/ 321013 h 1628747"/>
              <a:gd name="connsiteX350" fmla="*/ 506721 w 1187692"/>
              <a:gd name="connsiteY350" fmla="*/ 282102 h 1628747"/>
              <a:gd name="connsiteX351" fmla="*/ 477539 w 1187692"/>
              <a:gd name="connsiteY351" fmla="*/ 262647 h 1628747"/>
              <a:gd name="connsiteX352" fmla="*/ 458083 w 1187692"/>
              <a:gd name="connsiteY352" fmla="*/ 243192 h 1628747"/>
              <a:gd name="connsiteX353" fmla="*/ 331624 w 1187692"/>
              <a:gd name="connsiteY353" fmla="*/ 223736 h 1628747"/>
              <a:gd name="connsiteX354" fmla="*/ 312168 w 1187692"/>
              <a:gd name="connsiteY354" fmla="*/ 184826 h 1628747"/>
              <a:gd name="connsiteX355" fmla="*/ 458083 w 1187692"/>
              <a:gd name="connsiteY355" fmla="*/ 194553 h 1628747"/>
              <a:gd name="connsiteX356" fmla="*/ 487266 w 1187692"/>
              <a:gd name="connsiteY356" fmla="*/ 214009 h 1628747"/>
              <a:gd name="connsiteX357" fmla="*/ 535904 w 1187692"/>
              <a:gd name="connsiteY357" fmla="*/ 233464 h 1628747"/>
              <a:gd name="connsiteX358" fmla="*/ 565087 w 1187692"/>
              <a:gd name="connsiteY358" fmla="*/ 262647 h 1628747"/>
              <a:gd name="connsiteX359" fmla="*/ 613726 w 1187692"/>
              <a:gd name="connsiteY359" fmla="*/ 301558 h 1628747"/>
              <a:gd name="connsiteX360" fmla="*/ 633181 w 1187692"/>
              <a:gd name="connsiteY360" fmla="*/ 389107 h 1628747"/>
              <a:gd name="connsiteX361" fmla="*/ 613726 w 1187692"/>
              <a:gd name="connsiteY361" fmla="*/ 359924 h 1628747"/>
              <a:gd name="connsiteX362" fmla="*/ 594270 w 1187692"/>
              <a:gd name="connsiteY362" fmla="*/ 340468 h 1628747"/>
              <a:gd name="connsiteX363" fmla="*/ 535904 w 1187692"/>
              <a:gd name="connsiteY363" fmla="*/ 282102 h 1628747"/>
              <a:gd name="connsiteX364" fmla="*/ 516449 w 1187692"/>
              <a:gd name="connsiteY364" fmla="*/ 252919 h 1628747"/>
              <a:gd name="connsiteX365" fmla="*/ 458083 w 1187692"/>
              <a:gd name="connsiteY365" fmla="*/ 223736 h 1628747"/>
              <a:gd name="connsiteX366" fmla="*/ 428900 w 1187692"/>
              <a:gd name="connsiteY366" fmla="*/ 194553 h 1628747"/>
              <a:gd name="connsiteX367" fmla="*/ 389990 w 1187692"/>
              <a:gd name="connsiteY367" fmla="*/ 175098 h 1628747"/>
              <a:gd name="connsiteX368" fmla="*/ 321896 w 1187692"/>
              <a:gd name="connsiteY368" fmla="*/ 155643 h 1628747"/>
              <a:gd name="connsiteX369" fmla="*/ 302441 w 1187692"/>
              <a:gd name="connsiteY369" fmla="*/ 136187 h 1628747"/>
              <a:gd name="connsiteX370" fmla="*/ 205164 w 1187692"/>
              <a:gd name="connsiteY370" fmla="*/ 155643 h 1628747"/>
              <a:gd name="connsiteX371" fmla="*/ 321896 w 1187692"/>
              <a:gd name="connsiteY371" fmla="*/ 165370 h 1628747"/>
              <a:gd name="connsiteX372" fmla="*/ 380262 w 1187692"/>
              <a:gd name="connsiteY372" fmla="*/ 175098 h 1628747"/>
              <a:gd name="connsiteX373" fmla="*/ 409445 w 1187692"/>
              <a:gd name="connsiteY373" fmla="*/ 204281 h 1628747"/>
              <a:gd name="connsiteX374" fmla="*/ 438628 w 1187692"/>
              <a:gd name="connsiteY374" fmla="*/ 214009 h 1628747"/>
              <a:gd name="connsiteX375" fmla="*/ 477539 w 1187692"/>
              <a:gd name="connsiteY375" fmla="*/ 233464 h 1628747"/>
              <a:gd name="connsiteX376" fmla="*/ 516449 w 1187692"/>
              <a:gd name="connsiteY376" fmla="*/ 262647 h 1628747"/>
              <a:gd name="connsiteX377" fmla="*/ 545632 w 1187692"/>
              <a:gd name="connsiteY377" fmla="*/ 282102 h 1628747"/>
              <a:gd name="connsiteX378" fmla="*/ 526177 w 1187692"/>
              <a:gd name="connsiteY378" fmla="*/ 252919 h 1628747"/>
              <a:gd name="connsiteX379" fmla="*/ 438628 w 1187692"/>
              <a:gd name="connsiteY379" fmla="*/ 204281 h 1628747"/>
              <a:gd name="connsiteX380" fmla="*/ 409445 w 1187692"/>
              <a:gd name="connsiteY380" fmla="*/ 165370 h 1628747"/>
              <a:gd name="connsiteX381" fmla="*/ 380262 w 1187692"/>
              <a:gd name="connsiteY381" fmla="*/ 155643 h 1628747"/>
              <a:gd name="connsiteX382" fmla="*/ 137070 w 1187692"/>
              <a:gd name="connsiteY382" fmla="*/ 145915 h 1628747"/>
              <a:gd name="connsiteX383" fmla="*/ 341351 w 1187692"/>
              <a:gd name="connsiteY383" fmla="*/ 155643 h 1628747"/>
              <a:gd name="connsiteX384" fmla="*/ 477539 w 1187692"/>
              <a:gd name="connsiteY384" fmla="*/ 184826 h 1628747"/>
              <a:gd name="connsiteX385" fmla="*/ 516449 w 1187692"/>
              <a:gd name="connsiteY385" fmla="*/ 194553 h 1628747"/>
              <a:gd name="connsiteX386" fmla="*/ 555360 w 1187692"/>
              <a:gd name="connsiteY386" fmla="*/ 214009 h 1628747"/>
              <a:gd name="connsiteX387" fmla="*/ 642909 w 1187692"/>
              <a:gd name="connsiteY387" fmla="*/ 272375 h 1628747"/>
              <a:gd name="connsiteX388" fmla="*/ 662364 w 1187692"/>
              <a:gd name="connsiteY388" fmla="*/ 311285 h 1628747"/>
              <a:gd name="connsiteX389" fmla="*/ 681819 w 1187692"/>
              <a:gd name="connsiteY389" fmla="*/ 369651 h 1628747"/>
              <a:gd name="connsiteX390" fmla="*/ 711002 w 1187692"/>
              <a:gd name="connsiteY390" fmla="*/ 389107 h 1628747"/>
              <a:gd name="connsiteX391" fmla="*/ 720730 w 1187692"/>
              <a:gd name="connsiteY391" fmla="*/ 418290 h 1628747"/>
              <a:gd name="connsiteX392" fmla="*/ 730458 w 1187692"/>
              <a:gd name="connsiteY392" fmla="*/ 466928 h 1628747"/>
              <a:gd name="connsiteX393" fmla="*/ 769368 w 1187692"/>
              <a:gd name="connsiteY393" fmla="*/ 535021 h 1628747"/>
              <a:gd name="connsiteX394" fmla="*/ 788824 w 1187692"/>
              <a:gd name="connsiteY394" fmla="*/ 622570 h 1628747"/>
              <a:gd name="connsiteX395" fmla="*/ 759641 w 1187692"/>
              <a:gd name="connsiteY395" fmla="*/ 1089498 h 1628747"/>
              <a:gd name="connsiteX396" fmla="*/ 740185 w 1187692"/>
              <a:gd name="connsiteY396" fmla="*/ 1128409 h 1628747"/>
              <a:gd name="connsiteX397" fmla="*/ 681819 w 1187692"/>
              <a:gd name="connsiteY397" fmla="*/ 1186775 h 1628747"/>
              <a:gd name="connsiteX398" fmla="*/ 613726 w 1187692"/>
              <a:gd name="connsiteY398" fmla="*/ 1235413 h 1628747"/>
              <a:gd name="connsiteX399" fmla="*/ 603998 w 1187692"/>
              <a:gd name="connsiteY399" fmla="*/ 1264596 h 1628747"/>
              <a:gd name="connsiteX400" fmla="*/ 574815 w 1187692"/>
              <a:gd name="connsiteY400" fmla="*/ 1284051 h 1628747"/>
              <a:gd name="connsiteX401" fmla="*/ 273258 w 1187692"/>
              <a:gd name="connsiteY401" fmla="*/ 1293779 h 1628747"/>
              <a:gd name="connsiteX402" fmla="*/ 389990 w 1187692"/>
              <a:gd name="connsiteY402" fmla="*/ 1245141 h 1628747"/>
              <a:gd name="connsiteX403" fmla="*/ 477539 w 1187692"/>
              <a:gd name="connsiteY403" fmla="*/ 1167319 h 1628747"/>
              <a:gd name="connsiteX404" fmla="*/ 535904 w 1187692"/>
              <a:gd name="connsiteY404" fmla="*/ 1031132 h 1628747"/>
              <a:gd name="connsiteX405" fmla="*/ 555360 w 1187692"/>
              <a:gd name="connsiteY405" fmla="*/ 963039 h 1628747"/>
              <a:gd name="connsiteX406" fmla="*/ 603998 w 1187692"/>
              <a:gd name="connsiteY406" fmla="*/ 904673 h 1628747"/>
              <a:gd name="connsiteX407" fmla="*/ 623453 w 1187692"/>
              <a:gd name="connsiteY407" fmla="*/ 865762 h 1628747"/>
              <a:gd name="connsiteX408" fmla="*/ 633181 w 1187692"/>
              <a:gd name="connsiteY408" fmla="*/ 836579 h 1628747"/>
              <a:gd name="connsiteX409" fmla="*/ 662364 w 1187692"/>
              <a:gd name="connsiteY409" fmla="*/ 826851 h 1628747"/>
              <a:gd name="connsiteX410" fmla="*/ 691547 w 1187692"/>
              <a:gd name="connsiteY410" fmla="*/ 778213 h 1628747"/>
              <a:gd name="connsiteX411" fmla="*/ 613726 w 1187692"/>
              <a:gd name="connsiteY411" fmla="*/ 953311 h 1628747"/>
              <a:gd name="connsiteX412" fmla="*/ 535904 w 1187692"/>
              <a:gd name="connsiteY412" fmla="*/ 1196502 h 1628747"/>
              <a:gd name="connsiteX413" fmla="*/ 565087 w 1187692"/>
              <a:gd name="connsiteY413" fmla="*/ 1274324 h 1628747"/>
              <a:gd name="connsiteX414" fmla="*/ 613726 w 1187692"/>
              <a:gd name="connsiteY414" fmla="*/ 1225685 h 1628747"/>
              <a:gd name="connsiteX415" fmla="*/ 672092 w 1187692"/>
              <a:gd name="connsiteY415" fmla="*/ 1128409 h 1628747"/>
              <a:gd name="connsiteX416" fmla="*/ 691547 w 1187692"/>
              <a:gd name="connsiteY416" fmla="*/ 1099226 h 1628747"/>
              <a:gd name="connsiteX417" fmla="*/ 720730 w 1187692"/>
              <a:gd name="connsiteY417" fmla="*/ 1011677 h 1628747"/>
              <a:gd name="connsiteX418" fmla="*/ 769368 w 1187692"/>
              <a:gd name="connsiteY418" fmla="*/ 933856 h 1628747"/>
              <a:gd name="connsiteX419" fmla="*/ 730458 w 1187692"/>
              <a:gd name="connsiteY419" fmla="*/ 1060315 h 1628747"/>
              <a:gd name="connsiteX420" fmla="*/ 681819 w 1187692"/>
              <a:gd name="connsiteY420" fmla="*/ 1196502 h 1628747"/>
              <a:gd name="connsiteX421" fmla="*/ 662364 w 1187692"/>
              <a:gd name="connsiteY421" fmla="*/ 778213 h 1628747"/>
              <a:gd name="connsiteX422" fmla="*/ 623453 w 1187692"/>
              <a:gd name="connsiteY422" fmla="*/ 856034 h 1628747"/>
              <a:gd name="connsiteX423" fmla="*/ 594270 w 1187692"/>
              <a:gd name="connsiteY423" fmla="*/ 1031132 h 1628747"/>
              <a:gd name="connsiteX424" fmla="*/ 574815 w 1187692"/>
              <a:gd name="connsiteY424" fmla="*/ 1089498 h 1628747"/>
              <a:gd name="connsiteX425" fmla="*/ 584543 w 1187692"/>
              <a:gd name="connsiteY425" fmla="*/ 1186775 h 1628747"/>
              <a:gd name="connsiteX426" fmla="*/ 662364 w 1187692"/>
              <a:gd name="connsiteY426" fmla="*/ 953311 h 1628747"/>
              <a:gd name="connsiteX427" fmla="*/ 701275 w 1187692"/>
              <a:gd name="connsiteY427" fmla="*/ 856034 h 1628747"/>
              <a:gd name="connsiteX428" fmla="*/ 633181 w 1187692"/>
              <a:gd name="connsiteY428" fmla="*/ 1128409 h 1628747"/>
              <a:gd name="connsiteX429" fmla="*/ 565087 w 1187692"/>
              <a:gd name="connsiteY429" fmla="*/ 1459149 h 1628747"/>
              <a:gd name="connsiteX430" fmla="*/ 623453 w 1187692"/>
              <a:gd name="connsiteY430" fmla="*/ 1361873 h 1628747"/>
              <a:gd name="connsiteX431" fmla="*/ 672092 w 1187692"/>
              <a:gd name="connsiteY431" fmla="*/ 1254868 h 1628747"/>
              <a:gd name="connsiteX432" fmla="*/ 681819 w 1187692"/>
              <a:gd name="connsiteY432" fmla="*/ 1225685 h 1628747"/>
              <a:gd name="connsiteX433" fmla="*/ 711002 w 1187692"/>
              <a:gd name="connsiteY433" fmla="*/ 1157592 h 1628747"/>
              <a:gd name="connsiteX434" fmla="*/ 720730 w 1187692"/>
              <a:gd name="connsiteY434" fmla="*/ 1108953 h 1628747"/>
              <a:gd name="connsiteX435" fmla="*/ 749913 w 1187692"/>
              <a:gd name="connsiteY435" fmla="*/ 1040860 h 1628747"/>
              <a:gd name="connsiteX436" fmla="*/ 788824 w 1187692"/>
              <a:gd name="connsiteY436" fmla="*/ 914400 h 1628747"/>
              <a:gd name="connsiteX437" fmla="*/ 808279 w 1187692"/>
              <a:gd name="connsiteY437" fmla="*/ 846307 h 1628747"/>
              <a:gd name="connsiteX438" fmla="*/ 759641 w 1187692"/>
              <a:gd name="connsiteY438" fmla="*/ 1040860 h 1628747"/>
              <a:gd name="connsiteX439" fmla="*/ 720730 w 1187692"/>
              <a:gd name="connsiteY439" fmla="*/ 1099226 h 1628747"/>
              <a:gd name="connsiteX440" fmla="*/ 711002 w 1187692"/>
              <a:gd name="connsiteY440" fmla="*/ 1147864 h 1628747"/>
              <a:gd name="connsiteX441" fmla="*/ 720730 w 1187692"/>
              <a:gd name="connsiteY441" fmla="*/ 1118681 h 1628747"/>
              <a:gd name="connsiteX442" fmla="*/ 730458 w 1187692"/>
              <a:gd name="connsiteY442" fmla="*/ 1050587 h 1628747"/>
              <a:gd name="connsiteX443" fmla="*/ 681819 w 1187692"/>
              <a:gd name="connsiteY443" fmla="*/ 1128409 h 1628747"/>
              <a:gd name="connsiteX444" fmla="*/ 555360 w 1187692"/>
              <a:gd name="connsiteY444" fmla="*/ 1575881 h 1628747"/>
              <a:gd name="connsiteX445" fmla="*/ 603998 w 1187692"/>
              <a:gd name="connsiteY445" fmla="*/ 1352145 h 1628747"/>
              <a:gd name="connsiteX446" fmla="*/ 623453 w 1187692"/>
              <a:gd name="connsiteY446" fmla="*/ 1215958 h 1628747"/>
              <a:gd name="connsiteX447" fmla="*/ 642909 w 1187692"/>
              <a:gd name="connsiteY447" fmla="*/ 1099226 h 1628747"/>
              <a:gd name="connsiteX448" fmla="*/ 516449 w 1187692"/>
              <a:gd name="connsiteY448" fmla="*/ 1225685 h 1628747"/>
              <a:gd name="connsiteX449" fmla="*/ 458083 w 1187692"/>
              <a:gd name="connsiteY449" fmla="*/ 1293779 h 1628747"/>
              <a:gd name="connsiteX450" fmla="*/ 438628 w 1187692"/>
              <a:gd name="connsiteY450" fmla="*/ 1352145 h 1628747"/>
              <a:gd name="connsiteX451" fmla="*/ 428900 w 1187692"/>
              <a:gd name="connsiteY451" fmla="*/ 1400783 h 1628747"/>
              <a:gd name="connsiteX452" fmla="*/ 458083 w 1187692"/>
              <a:gd name="connsiteY452" fmla="*/ 1313234 h 1628747"/>
              <a:gd name="connsiteX453" fmla="*/ 545632 w 1187692"/>
              <a:gd name="connsiteY453" fmla="*/ 1138136 h 1628747"/>
              <a:gd name="connsiteX454" fmla="*/ 603998 w 1187692"/>
              <a:gd name="connsiteY454" fmla="*/ 1040860 h 1628747"/>
              <a:gd name="connsiteX455" fmla="*/ 613726 w 1187692"/>
              <a:gd name="connsiteY455" fmla="*/ 1089498 h 1628747"/>
              <a:gd name="connsiteX456" fmla="*/ 633181 w 1187692"/>
              <a:gd name="connsiteY456" fmla="*/ 1264596 h 1628747"/>
              <a:gd name="connsiteX457" fmla="*/ 681819 w 1187692"/>
              <a:gd name="connsiteY457" fmla="*/ 1235413 h 1628747"/>
              <a:gd name="connsiteX458" fmla="*/ 769368 w 1187692"/>
              <a:gd name="connsiteY458" fmla="*/ 1108953 h 1628747"/>
              <a:gd name="connsiteX459" fmla="*/ 798551 w 1187692"/>
              <a:gd name="connsiteY459" fmla="*/ 1118681 h 1628747"/>
              <a:gd name="connsiteX460" fmla="*/ 788824 w 1187692"/>
              <a:gd name="connsiteY460" fmla="*/ 1196502 h 1628747"/>
              <a:gd name="connsiteX461" fmla="*/ 837462 w 1187692"/>
              <a:gd name="connsiteY461" fmla="*/ 1070043 h 1628747"/>
              <a:gd name="connsiteX462" fmla="*/ 818007 w 1187692"/>
              <a:gd name="connsiteY462" fmla="*/ 1196502 h 1628747"/>
              <a:gd name="connsiteX463" fmla="*/ 769368 w 1187692"/>
              <a:gd name="connsiteY463" fmla="*/ 1322962 h 1628747"/>
              <a:gd name="connsiteX464" fmla="*/ 759641 w 1187692"/>
              <a:gd name="connsiteY464" fmla="*/ 1352145 h 1628747"/>
              <a:gd name="connsiteX465" fmla="*/ 730458 w 1187692"/>
              <a:gd name="connsiteY465" fmla="*/ 1400783 h 1628747"/>
              <a:gd name="connsiteX466" fmla="*/ 740185 w 1187692"/>
              <a:gd name="connsiteY466" fmla="*/ 1050587 h 1628747"/>
              <a:gd name="connsiteX467" fmla="*/ 711002 w 1187692"/>
              <a:gd name="connsiteY467" fmla="*/ 1118681 h 1628747"/>
              <a:gd name="connsiteX468" fmla="*/ 701275 w 1187692"/>
              <a:gd name="connsiteY468" fmla="*/ 1157592 h 1628747"/>
              <a:gd name="connsiteX469" fmla="*/ 672092 w 1187692"/>
              <a:gd name="connsiteY469" fmla="*/ 1206230 h 1628747"/>
              <a:gd name="connsiteX470" fmla="*/ 652636 w 1187692"/>
              <a:gd name="connsiteY470" fmla="*/ 1254868 h 1628747"/>
              <a:gd name="connsiteX471" fmla="*/ 681819 w 1187692"/>
              <a:gd name="connsiteY471" fmla="*/ 992221 h 1628747"/>
              <a:gd name="connsiteX472" fmla="*/ 701275 w 1187692"/>
              <a:gd name="connsiteY472" fmla="*/ 914400 h 1628747"/>
              <a:gd name="connsiteX473" fmla="*/ 711002 w 1187692"/>
              <a:gd name="connsiteY473" fmla="*/ 749030 h 1628747"/>
              <a:gd name="connsiteX474" fmla="*/ 769368 w 1187692"/>
              <a:gd name="connsiteY474" fmla="*/ 603115 h 1628747"/>
              <a:gd name="connsiteX475" fmla="*/ 730458 w 1187692"/>
              <a:gd name="connsiteY475" fmla="*/ 904673 h 1628747"/>
              <a:gd name="connsiteX476" fmla="*/ 691547 w 1187692"/>
              <a:gd name="connsiteY476" fmla="*/ 1089498 h 1628747"/>
              <a:gd name="connsiteX477" fmla="*/ 701275 w 1187692"/>
              <a:gd name="connsiteY477" fmla="*/ 894945 h 1628747"/>
              <a:gd name="connsiteX478" fmla="*/ 711002 w 1187692"/>
              <a:gd name="connsiteY478" fmla="*/ 797668 h 1628747"/>
              <a:gd name="connsiteX479" fmla="*/ 749913 w 1187692"/>
              <a:gd name="connsiteY479" fmla="*/ 729575 h 1628747"/>
              <a:gd name="connsiteX480" fmla="*/ 720730 w 1187692"/>
              <a:gd name="connsiteY480" fmla="*/ 865762 h 1628747"/>
              <a:gd name="connsiteX481" fmla="*/ 672092 w 1187692"/>
              <a:gd name="connsiteY481" fmla="*/ 992221 h 1628747"/>
              <a:gd name="connsiteX482" fmla="*/ 662364 w 1187692"/>
              <a:gd name="connsiteY482" fmla="*/ 1060315 h 1628747"/>
              <a:gd name="connsiteX483" fmla="*/ 681819 w 1187692"/>
              <a:gd name="connsiteY483" fmla="*/ 953311 h 1628747"/>
              <a:gd name="connsiteX484" fmla="*/ 691547 w 1187692"/>
              <a:gd name="connsiteY484" fmla="*/ 826851 h 1628747"/>
              <a:gd name="connsiteX485" fmla="*/ 672092 w 1187692"/>
              <a:gd name="connsiteY485" fmla="*/ 885217 h 1628747"/>
              <a:gd name="connsiteX486" fmla="*/ 584543 w 1187692"/>
              <a:gd name="connsiteY486" fmla="*/ 1040860 h 1628747"/>
              <a:gd name="connsiteX487" fmla="*/ 545632 w 1187692"/>
              <a:gd name="connsiteY487" fmla="*/ 1108953 h 1628747"/>
              <a:gd name="connsiteX488" fmla="*/ 506721 w 1187692"/>
              <a:gd name="connsiteY488" fmla="*/ 1225685 h 1628747"/>
              <a:gd name="connsiteX489" fmla="*/ 487266 w 1187692"/>
              <a:gd name="connsiteY489" fmla="*/ 1245141 h 1628747"/>
              <a:gd name="connsiteX490" fmla="*/ 526177 w 1187692"/>
              <a:gd name="connsiteY490" fmla="*/ 1070043 h 1628747"/>
              <a:gd name="connsiteX491" fmla="*/ 565087 w 1187692"/>
              <a:gd name="connsiteY491" fmla="*/ 933856 h 1628747"/>
              <a:gd name="connsiteX492" fmla="*/ 467811 w 1187692"/>
              <a:gd name="connsiteY492" fmla="*/ 1254868 h 1628747"/>
              <a:gd name="connsiteX493" fmla="*/ 458083 w 1187692"/>
              <a:gd name="connsiteY493" fmla="*/ 1322962 h 1628747"/>
              <a:gd name="connsiteX494" fmla="*/ 409445 w 1187692"/>
              <a:gd name="connsiteY494" fmla="*/ 1391056 h 1628747"/>
              <a:gd name="connsiteX495" fmla="*/ 428900 w 1187692"/>
              <a:gd name="connsiteY495" fmla="*/ 1303507 h 1628747"/>
              <a:gd name="connsiteX496" fmla="*/ 467811 w 1187692"/>
              <a:gd name="connsiteY496" fmla="*/ 1177047 h 1628747"/>
              <a:gd name="connsiteX497" fmla="*/ 535904 w 1187692"/>
              <a:gd name="connsiteY497" fmla="*/ 1001949 h 1628747"/>
              <a:gd name="connsiteX498" fmla="*/ 565087 w 1187692"/>
              <a:gd name="connsiteY498" fmla="*/ 1001949 h 1628747"/>
              <a:gd name="connsiteX499" fmla="*/ 555360 w 1187692"/>
              <a:gd name="connsiteY499" fmla="*/ 1040860 h 1628747"/>
              <a:gd name="connsiteX500" fmla="*/ 535904 w 1187692"/>
              <a:gd name="connsiteY500" fmla="*/ 1186775 h 1628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</a:cxnLst>
            <a:rect l="l" t="t" r="r" b="b"/>
            <a:pathLst>
              <a:path w="1187692" h="1628747">
                <a:moveTo>
                  <a:pt x="166253" y="126460"/>
                </a:moveTo>
                <a:cubicBezTo>
                  <a:pt x="175981" y="100520"/>
                  <a:pt x="185968" y="74675"/>
                  <a:pt x="195436" y="48639"/>
                </a:cubicBezTo>
                <a:cubicBezTo>
                  <a:pt x="198940" y="39002"/>
                  <a:pt x="198758" y="27463"/>
                  <a:pt x="205164" y="19456"/>
                </a:cubicBezTo>
                <a:cubicBezTo>
                  <a:pt x="212467" y="10327"/>
                  <a:pt x="224619" y="6485"/>
                  <a:pt x="234347" y="0"/>
                </a:cubicBezTo>
                <a:cubicBezTo>
                  <a:pt x="253802" y="9728"/>
                  <a:pt x="272836" y="20349"/>
                  <a:pt x="292713" y="29183"/>
                </a:cubicBezTo>
                <a:cubicBezTo>
                  <a:pt x="302083" y="33348"/>
                  <a:pt x="314645" y="31660"/>
                  <a:pt x="321896" y="38911"/>
                </a:cubicBezTo>
                <a:cubicBezTo>
                  <a:pt x="332150" y="49165"/>
                  <a:pt x="332448" y="66375"/>
                  <a:pt x="341351" y="77821"/>
                </a:cubicBezTo>
                <a:cubicBezTo>
                  <a:pt x="355428" y="95920"/>
                  <a:pt x="373777" y="110247"/>
                  <a:pt x="389990" y="126460"/>
                </a:cubicBezTo>
                <a:lnTo>
                  <a:pt x="419173" y="155643"/>
                </a:lnTo>
                <a:cubicBezTo>
                  <a:pt x="428901" y="165371"/>
                  <a:pt x="440725" y="173379"/>
                  <a:pt x="448356" y="184826"/>
                </a:cubicBezTo>
                <a:cubicBezTo>
                  <a:pt x="454841" y="194554"/>
                  <a:pt x="462583" y="203552"/>
                  <a:pt x="467811" y="214009"/>
                </a:cubicBezTo>
                <a:cubicBezTo>
                  <a:pt x="508085" y="294557"/>
                  <a:pt x="441239" y="188741"/>
                  <a:pt x="496994" y="272375"/>
                </a:cubicBezTo>
                <a:cubicBezTo>
                  <a:pt x="493751" y="291830"/>
                  <a:pt x="505222" y="322579"/>
                  <a:pt x="487266" y="330741"/>
                </a:cubicBezTo>
                <a:cubicBezTo>
                  <a:pt x="347550" y="394248"/>
                  <a:pt x="383694" y="244912"/>
                  <a:pt x="399717" y="184826"/>
                </a:cubicBezTo>
                <a:cubicBezTo>
                  <a:pt x="402359" y="174918"/>
                  <a:pt x="419172" y="178341"/>
                  <a:pt x="428900" y="175098"/>
                </a:cubicBezTo>
                <a:cubicBezTo>
                  <a:pt x="451598" y="178341"/>
                  <a:pt x="476486" y="174572"/>
                  <a:pt x="496994" y="184826"/>
                </a:cubicBezTo>
                <a:cubicBezTo>
                  <a:pt x="511495" y="192076"/>
                  <a:pt x="515626" y="211427"/>
                  <a:pt x="526177" y="223736"/>
                </a:cubicBezTo>
                <a:cubicBezTo>
                  <a:pt x="535130" y="234181"/>
                  <a:pt x="546407" y="242474"/>
                  <a:pt x="555360" y="252919"/>
                </a:cubicBezTo>
                <a:cubicBezTo>
                  <a:pt x="603624" y="309227"/>
                  <a:pt x="562352" y="277036"/>
                  <a:pt x="613726" y="311285"/>
                </a:cubicBezTo>
                <a:cubicBezTo>
                  <a:pt x="616968" y="324255"/>
                  <a:pt x="619611" y="337390"/>
                  <a:pt x="623453" y="350196"/>
                </a:cubicBezTo>
                <a:cubicBezTo>
                  <a:pt x="629346" y="369839"/>
                  <a:pt x="642909" y="408562"/>
                  <a:pt x="642909" y="408562"/>
                </a:cubicBezTo>
                <a:cubicBezTo>
                  <a:pt x="633181" y="415047"/>
                  <a:pt x="625327" y="426567"/>
                  <a:pt x="613726" y="428017"/>
                </a:cubicBezTo>
                <a:cubicBezTo>
                  <a:pt x="569545" y="433540"/>
                  <a:pt x="561845" y="415048"/>
                  <a:pt x="535904" y="389107"/>
                </a:cubicBezTo>
                <a:cubicBezTo>
                  <a:pt x="540651" y="360628"/>
                  <a:pt x="538783" y="322601"/>
                  <a:pt x="565087" y="301558"/>
                </a:cubicBezTo>
                <a:cubicBezTo>
                  <a:pt x="573094" y="295152"/>
                  <a:pt x="584542" y="295073"/>
                  <a:pt x="594270" y="291830"/>
                </a:cubicBezTo>
                <a:cubicBezTo>
                  <a:pt x="620211" y="295073"/>
                  <a:pt x="646871" y="294679"/>
                  <a:pt x="672092" y="301558"/>
                </a:cubicBezTo>
                <a:cubicBezTo>
                  <a:pt x="707502" y="311215"/>
                  <a:pt x="709333" y="339258"/>
                  <a:pt x="720730" y="369651"/>
                </a:cubicBezTo>
                <a:cubicBezTo>
                  <a:pt x="724330" y="379252"/>
                  <a:pt x="726419" y="389409"/>
                  <a:pt x="730458" y="398834"/>
                </a:cubicBezTo>
                <a:cubicBezTo>
                  <a:pt x="736170" y="412163"/>
                  <a:pt x="743428" y="424775"/>
                  <a:pt x="749913" y="437745"/>
                </a:cubicBezTo>
                <a:cubicBezTo>
                  <a:pt x="753156" y="457200"/>
                  <a:pt x="756113" y="476705"/>
                  <a:pt x="759641" y="496111"/>
                </a:cubicBezTo>
                <a:cubicBezTo>
                  <a:pt x="762599" y="512378"/>
                  <a:pt x="769368" y="528215"/>
                  <a:pt x="769368" y="544749"/>
                </a:cubicBezTo>
                <a:cubicBezTo>
                  <a:pt x="769368" y="590260"/>
                  <a:pt x="762883" y="635540"/>
                  <a:pt x="759641" y="680936"/>
                </a:cubicBezTo>
                <a:cubicBezTo>
                  <a:pt x="740186" y="677694"/>
                  <a:pt x="718400" y="680995"/>
                  <a:pt x="701275" y="671209"/>
                </a:cubicBezTo>
                <a:cubicBezTo>
                  <a:pt x="692372" y="666122"/>
                  <a:pt x="694364" y="651885"/>
                  <a:pt x="691547" y="642026"/>
                </a:cubicBezTo>
                <a:cubicBezTo>
                  <a:pt x="687874" y="629171"/>
                  <a:pt x="689235" y="614239"/>
                  <a:pt x="681819" y="603115"/>
                </a:cubicBezTo>
                <a:cubicBezTo>
                  <a:pt x="675334" y="593387"/>
                  <a:pt x="662364" y="590145"/>
                  <a:pt x="652636" y="583660"/>
                </a:cubicBezTo>
                <a:cubicBezTo>
                  <a:pt x="659121" y="547992"/>
                  <a:pt x="642773" y="497979"/>
                  <a:pt x="672092" y="476656"/>
                </a:cubicBezTo>
                <a:cubicBezTo>
                  <a:pt x="756070" y="415581"/>
                  <a:pt x="765263" y="541150"/>
                  <a:pt x="779096" y="564204"/>
                </a:cubicBezTo>
                <a:cubicBezTo>
                  <a:pt x="788533" y="579933"/>
                  <a:pt x="805037" y="590145"/>
                  <a:pt x="818007" y="603115"/>
                </a:cubicBezTo>
                <a:cubicBezTo>
                  <a:pt x="814764" y="667966"/>
                  <a:pt x="826726" y="735411"/>
                  <a:pt x="808279" y="797668"/>
                </a:cubicBezTo>
                <a:cubicBezTo>
                  <a:pt x="799160" y="828445"/>
                  <a:pt x="765865" y="846502"/>
                  <a:pt x="740185" y="865762"/>
                </a:cubicBezTo>
                <a:cubicBezTo>
                  <a:pt x="714245" y="885217"/>
                  <a:pt x="694348" y="918797"/>
                  <a:pt x="662364" y="924128"/>
                </a:cubicBezTo>
                <a:cubicBezTo>
                  <a:pt x="593884" y="935542"/>
                  <a:pt x="622710" y="927619"/>
                  <a:pt x="574815" y="943583"/>
                </a:cubicBezTo>
                <a:cubicBezTo>
                  <a:pt x="565087" y="940341"/>
                  <a:pt x="548875" y="943584"/>
                  <a:pt x="545632" y="933856"/>
                </a:cubicBezTo>
                <a:cubicBezTo>
                  <a:pt x="542732" y="925155"/>
                  <a:pt x="559216" y="921446"/>
                  <a:pt x="565087" y="914400"/>
                </a:cubicBezTo>
                <a:cubicBezTo>
                  <a:pt x="575466" y="901945"/>
                  <a:pt x="582806" y="886954"/>
                  <a:pt x="594270" y="875490"/>
                </a:cubicBezTo>
                <a:cubicBezTo>
                  <a:pt x="602537" y="867223"/>
                  <a:pt x="614324" y="863337"/>
                  <a:pt x="623453" y="856034"/>
                </a:cubicBezTo>
                <a:cubicBezTo>
                  <a:pt x="630615" y="850305"/>
                  <a:pt x="636424" y="843064"/>
                  <a:pt x="642909" y="836579"/>
                </a:cubicBezTo>
                <a:cubicBezTo>
                  <a:pt x="676281" y="843730"/>
                  <a:pt x="769237" y="846175"/>
                  <a:pt x="808279" y="885217"/>
                </a:cubicBezTo>
                <a:cubicBezTo>
                  <a:pt x="816546" y="893484"/>
                  <a:pt x="821249" y="904672"/>
                  <a:pt x="827734" y="914400"/>
                </a:cubicBezTo>
                <a:cubicBezTo>
                  <a:pt x="838804" y="969748"/>
                  <a:pt x="849059" y="996342"/>
                  <a:pt x="827734" y="1060315"/>
                </a:cubicBezTo>
                <a:cubicBezTo>
                  <a:pt x="824037" y="1071406"/>
                  <a:pt x="808279" y="1073285"/>
                  <a:pt x="798551" y="1079770"/>
                </a:cubicBezTo>
                <a:cubicBezTo>
                  <a:pt x="792066" y="1089498"/>
                  <a:pt x="788225" y="1101650"/>
                  <a:pt x="779096" y="1108953"/>
                </a:cubicBezTo>
                <a:cubicBezTo>
                  <a:pt x="747683" y="1134084"/>
                  <a:pt x="729745" y="1106580"/>
                  <a:pt x="701275" y="1089498"/>
                </a:cubicBezTo>
                <a:cubicBezTo>
                  <a:pt x="714245" y="1047345"/>
                  <a:pt x="704620" y="989120"/>
                  <a:pt x="740185" y="963039"/>
                </a:cubicBezTo>
                <a:cubicBezTo>
                  <a:pt x="769420" y="941600"/>
                  <a:pt x="816256" y="963590"/>
                  <a:pt x="847190" y="982494"/>
                </a:cubicBezTo>
                <a:cubicBezTo>
                  <a:pt x="878736" y="1001772"/>
                  <a:pt x="889141" y="1043901"/>
                  <a:pt x="915283" y="1070043"/>
                </a:cubicBezTo>
                <a:lnTo>
                  <a:pt x="944466" y="1099226"/>
                </a:lnTo>
                <a:cubicBezTo>
                  <a:pt x="937981" y="1151107"/>
                  <a:pt x="943961" y="1206139"/>
                  <a:pt x="925011" y="1254868"/>
                </a:cubicBezTo>
                <a:cubicBezTo>
                  <a:pt x="918682" y="1271142"/>
                  <a:pt x="891105" y="1264949"/>
                  <a:pt x="876373" y="1274324"/>
                </a:cubicBezTo>
                <a:cubicBezTo>
                  <a:pt x="855007" y="1287921"/>
                  <a:pt x="840305" y="1310955"/>
                  <a:pt x="818007" y="1322962"/>
                </a:cubicBezTo>
                <a:cubicBezTo>
                  <a:pt x="774684" y="1346289"/>
                  <a:pt x="707445" y="1345027"/>
                  <a:pt x="662364" y="1352145"/>
                </a:cubicBezTo>
                <a:cubicBezTo>
                  <a:pt x="602428" y="1361609"/>
                  <a:pt x="576770" y="1368679"/>
                  <a:pt x="526177" y="1381328"/>
                </a:cubicBezTo>
                <a:cubicBezTo>
                  <a:pt x="500237" y="1378085"/>
                  <a:pt x="455676" y="1396697"/>
                  <a:pt x="448356" y="1371600"/>
                </a:cubicBezTo>
                <a:cubicBezTo>
                  <a:pt x="398051" y="1199128"/>
                  <a:pt x="412721" y="1193223"/>
                  <a:pt x="477539" y="1128409"/>
                </a:cubicBezTo>
                <a:cubicBezTo>
                  <a:pt x="480781" y="1118681"/>
                  <a:pt x="481991" y="1108019"/>
                  <a:pt x="487266" y="1099226"/>
                </a:cubicBezTo>
                <a:cubicBezTo>
                  <a:pt x="512402" y="1057331"/>
                  <a:pt x="545889" y="1084122"/>
                  <a:pt x="594270" y="1089498"/>
                </a:cubicBezTo>
                <a:cubicBezTo>
                  <a:pt x="600755" y="1099226"/>
                  <a:pt x="608497" y="1108224"/>
                  <a:pt x="613726" y="1118681"/>
                </a:cubicBezTo>
                <a:cubicBezTo>
                  <a:pt x="618312" y="1127852"/>
                  <a:pt x="617301" y="1139661"/>
                  <a:pt x="623453" y="1147864"/>
                </a:cubicBezTo>
                <a:cubicBezTo>
                  <a:pt x="637210" y="1166207"/>
                  <a:pt x="672092" y="1196502"/>
                  <a:pt x="672092" y="1196502"/>
                </a:cubicBezTo>
                <a:cubicBezTo>
                  <a:pt x="675334" y="1206230"/>
                  <a:pt x="676732" y="1216782"/>
                  <a:pt x="681819" y="1225685"/>
                </a:cubicBezTo>
                <a:cubicBezTo>
                  <a:pt x="723680" y="1298943"/>
                  <a:pt x="755257" y="1255159"/>
                  <a:pt x="691547" y="1400783"/>
                </a:cubicBezTo>
                <a:cubicBezTo>
                  <a:pt x="684548" y="1416781"/>
                  <a:pt x="659122" y="1413754"/>
                  <a:pt x="642909" y="1420239"/>
                </a:cubicBezTo>
                <a:cubicBezTo>
                  <a:pt x="621340" y="1417701"/>
                  <a:pt x="491520" y="1437056"/>
                  <a:pt x="458083" y="1381328"/>
                </a:cubicBezTo>
                <a:cubicBezTo>
                  <a:pt x="452807" y="1372535"/>
                  <a:pt x="451598" y="1361873"/>
                  <a:pt x="448356" y="1352145"/>
                </a:cubicBezTo>
                <a:cubicBezTo>
                  <a:pt x="469794" y="1148479"/>
                  <a:pt x="408432" y="1148533"/>
                  <a:pt x="535904" y="1186775"/>
                </a:cubicBezTo>
                <a:cubicBezTo>
                  <a:pt x="545725" y="1189721"/>
                  <a:pt x="555359" y="1193260"/>
                  <a:pt x="565087" y="1196502"/>
                </a:cubicBezTo>
                <a:cubicBezTo>
                  <a:pt x="572764" y="1219531"/>
                  <a:pt x="584543" y="1250846"/>
                  <a:pt x="584543" y="1274324"/>
                </a:cubicBezTo>
                <a:cubicBezTo>
                  <a:pt x="584543" y="1323070"/>
                  <a:pt x="578058" y="1371601"/>
                  <a:pt x="574815" y="1420239"/>
                </a:cubicBezTo>
                <a:cubicBezTo>
                  <a:pt x="545632" y="1416996"/>
                  <a:pt x="512038" y="1426275"/>
                  <a:pt x="487266" y="1410511"/>
                </a:cubicBezTo>
                <a:cubicBezTo>
                  <a:pt x="469964" y="1399501"/>
                  <a:pt x="482312" y="1366646"/>
                  <a:pt x="467811" y="1352145"/>
                </a:cubicBezTo>
                <a:lnTo>
                  <a:pt x="438628" y="1322962"/>
                </a:lnTo>
                <a:cubicBezTo>
                  <a:pt x="436289" y="1315945"/>
                  <a:pt x="411266" y="1258288"/>
                  <a:pt x="438628" y="1254868"/>
                </a:cubicBezTo>
                <a:cubicBezTo>
                  <a:pt x="463132" y="1251805"/>
                  <a:pt x="484023" y="1274323"/>
                  <a:pt x="506721" y="1284051"/>
                </a:cubicBezTo>
                <a:cubicBezTo>
                  <a:pt x="503479" y="1332689"/>
                  <a:pt x="507568" y="1382380"/>
                  <a:pt x="496994" y="1429966"/>
                </a:cubicBezTo>
                <a:cubicBezTo>
                  <a:pt x="494010" y="1443395"/>
                  <a:pt x="481408" y="1457057"/>
                  <a:pt x="467811" y="1459149"/>
                </a:cubicBezTo>
                <a:cubicBezTo>
                  <a:pt x="435603" y="1464104"/>
                  <a:pt x="402960" y="1452664"/>
                  <a:pt x="370534" y="1449421"/>
                </a:cubicBezTo>
                <a:cubicBezTo>
                  <a:pt x="360806" y="1436451"/>
                  <a:pt x="349225" y="1424683"/>
                  <a:pt x="341351" y="1410511"/>
                </a:cubicBezTo>
                <a:cubicBezTo>
                  <a:pt x="318548" y="1369466"/>
                  <a:pt x="312641" y="1341235"/>
                  <a:pt x="331624" y="1293779"/>
                </a:cubicBezTo>
                <a:cubicBezTo>
                  <a:pt x="336733" y="1281006"/>
                  <a:pt x="348502" y="1270748"/>
                  <a:pt x="360807" y="1264596"/>
                </a:cubicBezTo>
                <a:cubicBezTo>
                  <a:pt x="375595" y="1257202"/>
                  <a:pt x="393232" y="1258111"/>
                  <a:pt x="409445" y="1254868"/>
                </a:cubicBezTo>
                <a:cubicBezTo>
                  <a:pt x="419173" y="1261353"/>
                  <a:pt x="436975" y="1262750"/>
                  <a:pt x="438628" y="1274324"/>
                </a:cubicBezTo>
                <a:cubicBezTo>
                  <a:pt x="444150" y="1312977"/>
                  <a:pt x="453291" y="1421546"/>
                  <a:pt x="428900" y="1391056"/>
                </a:cubicBezTo>
                <a:cubicBezTo>
                  <a:pt x="393933" y="1347346"/>
                  <a:pt x="410694" y="1280573"/>
                  <a:pt x="399717" y="1225685"/>
                </a:cubicBezTo>
                <a:cubicBezTo>
                  <a:pt x="397706" y="1215630"/>
                  <a:pt x="393232" y="1206230"/>
                  <a:pt x="389990" y="1196502"/>
                </a:cubicBezTo>
                <a:cubicBezTo>
                  <a:pt x="471817" y="1149744"/>
                  <a:pt x="469172" y="1134356"/>
                  <a:pt x="584543" y="1167319"/>
                </a:cubicBezTo>
                <a:cubicBezTo>
                  <a:pt x="594402" y="1170136"/>
                  <a:pt x="588582" y="1187970"/>
                  <a:pt x="594270" y="1196502"/>
                </a:cubicBezTo>
                <a:cubicBezTo>
                  <a:pt x="601901" y="1207949"/>
                  <a:pt x="613725" y="1215957"/>
                  <a:pt x="623453" y="1225685"/>
                </a:cubicBezTo>
                <a:cubicBezTo>
                  <a:pt x="616968" y="1284051"/>
                  <a:pt x="629003" y="1347647"/>
                  <a:pt x="603998" y="1400783"/>
                </a:cubicBezTo>
                <a:cubicBezTo>
                  <a:pt x="595600" y="1418629"/>
                  <a:pt x="561411" y="1402890"/>
                  <a:pt x="545632" y="1391056"/>
                </a:cubicBezTo>
                <a:cubicBezTo>
                  <a:pt x="531663" y="1380579"/>
                  <a:pt x="533269" y="1358374"/>
                  <a:pt x="526177" y="1342417"/>
                </a:cubicBezTo>
                <a:cubicBezTo>
                  <a:pt x="520288" y="1329166"/>
                  <a:pt x="513206" y="1316477"/>
                  <a:pt x="506721" y="1303507"/>
                </a:cubicBezTo>
                <a:cubicBezTo>
                  <a:pt x="509964" y="1271081"/>
                  <a:pt x="503915" y="1236311"/>
                  <a:pt x="516449" y="1206230"/>
                </a:cubicBezTo>
                <a:cubicBezTo>
                  <a:pt x="522026" y="1192844"/>
                  <a:pt x="540877" y="1187499"/>
                  <a:pt x="555360" y="1186775"/>
                </a:cubicBezTo>
                <a:cubicBezTo>
                  <a:pt x="607277" y="1184179"/>
                  <a:pt x="659121" y="1193260"/>
                  <a:pt x="711002" y="1196502"/>
                </a:cubicBezTo>
                <a:cubicBezTo>
                  <a:pt x="764771" y="1268195"/>
                  <a:pt x="722593" y="1201471"/>
                  <a:pt x="749913" y="1274324"/>
                </a:cubicBezTo>
                <a:cubicBezTo>
                  <a:pt x="788065" y="1376061"/>
                  <a:pt x="754125" y="1252266"/>
                  <a:pt x="779096" y="1352145"/>
                </a:cubicBezTo>
                <a:cubicBezTo>
                  <a:pt x="766925" y="1437343"/>
                  <a:pt x="785710" y="1467632"/>
                  <a:pt x="642909" y="1410511"/>
                </a:cubicBezTo>
                <a:cubicBezTo>
                  <a:pt x="613105" y="1398589"/>
                  <a:pt x="574815" y="1342417"/>
                  <a:pt x="574815" y="1342417"/>
                </a:cubicBezTo>
                <a:cubicBezTo>
                  <a:pt x="571572" y="1329447"/>
                  <a:pt x="571720" y="1315115"/>
                  <a:pt x="565087" y="1303507"/>
                </a:cubicBezTo>
                <a:cubicBezTo>
                  <a:pt x="558262" y="1291563"/>
                  <a:pt x="544711" y="1284892"/>
                  <a:pt x="535904" y="1274324"/>
                </a:cubicBezTo>
                <a:cubicBezTo>
                  <a:pt x="525211" y="1261492"/>
                  <a:pt x="491333" y="1203280"/>
                  <a:pt x="487266" y="1196502"/>
                </a:cubicBezTo>
                <a:cubicBezTo>
                  <a:pt x="496994" y="1193260"/>
                  <a:pt x="507278" y="1191361"/>
                  <a:pt x="516449" y="1186775"/>
                </a:cubicBezTo>
                <a:cubicBezTo>
                  <a:pt x="526906" y="1181546"/>
                  <a:pt x="533975" y="1168216"/>
                  <a:pt x="545632" y="1167319"/>
                </a:cubicBezTo>
                <a:cubicBezTo>
                  <a:pt x="578123" y="1164820"/>
                  <a:pt x="610483" y="1173804"/>
                  <a:pt x="642909" y="1177047"/>
                </a:cubicBezTo>
                <a:cubicBezTo>
                  <a:pt x="652637" y="1180290"/>
                  <a:pt x="664841" y="1179524"/>
                  <a:pt x="672092" y="1186775"/>
                </a:cubicBezTo>
                <a:cubicBezTo>
                  <a:pt x="679342" y="1194026"/>
                  <a:pt x="679332" y="1206010"/>
                  <a:pt x="681819" y="1215958"/>
                </a:cubicBezTo>
                <a:cubicBezTo>
                  <a:pt x="685829" y="1231998"/>
                  <a:pt x="688304" y="1248383"/>
                  <a:pt x="691547" y="1264596"/>
                </a:cubicBezTo>
                <a:cubicBezTo>
                  <a:pt x="688304" y="1313234"/>
                  <a:pt x="693642" y="1363220"/>
                  <a:pt x="681819" y="1410511"/>
                </a:cubicBezTo>
                <a:cubicBezTo>
                  <a:pt x="679332" y="1420459"/>
                  <a:pt x="662877" y="1420751"/>
                  <a:pt x="652636" y="1420239"/>
                </a:cubicBezTo>
                <a:cubicBezTo>
                  <a:pt x="532418" y="1414228"/>
                  <a:pt x="412687" y="1400784"/>
                  <a:pt x="292713" y="1391056"/>
                </a:cubicBezTo>
                <a:cubicBezTo>
                  <a:pt x="282985" y="1374843"/>
                  <a:pt x="262080" y="1361269"/>
                  <a:pt x="263530" y="1342417"/>
                </a:cubicBezTo>
                <a:cubicBezTo>
                  <a:pt x="272371" y="1227491"/>
                  <a:pt x="352639" y="1261010"/>
                  <a:pt x="438628" y="1254868"/>
                </a:cubicBezTo>
                <a:cubicBezTo>
                  <a:pt x="471053" y="1258111"/>
                  <a:pt x="505279" y="1253459"/>
                  <a:pt x="535904" y="1264596"/>
                </a:cubicBezTo>
                <a:cubicBezTo>
                  <a:pt x="545541" y="1268100"/>
                  <a:pt x="545632" y="1283525"/>
                  <a:pt x="545632" y="1293779"/>
                </a:cubicBezTo>
                <a:cubicBezTo>
                  <a:pt x="545632" y="1358455"/>
                  <a:pt x="548682" y="1347886"/>
                  <a:pt x="506721" y="1361873"/>
                </a:cubicBezTo>
                <a:cubicBezTo>
                  <a:pt x="450168" y="1356732"/>
                  <a:pt x="400401" y="1375230"/>
                  <a:pt x="370534" y="1322962"/>
                </a:cubicBezTo>
                <a:cubicBezTo>
                  <a:pt x="363901" y="1311354"/>
                  <a:pt x="364049" y="1297021"/>
                  <a:pt x="360807" y="1284051"/>
                </a:cubicBezTo>
                <a:cubicBezTo>
                  <a:pt x="364049" y="1245140"/>
                  <a:pt x="342925" y="1194928"/>
                  <a:pt x="370534" y="1167319"/>
                </a:cubicBezTo>
                <a:cubicBezTo>
                  <a:pt x="393134" y="1144719"/>
                  <a:pt x="463604" y="1177235"/>
                  <a:pt x="496994" y="1186775"/>
                </a:cubicBezTo>
                <a:cubicBezTo>
                  <a:pt x="509849" y="1190448"/>
                  <a:pt x="522934" y="1193260"/>
                  <a:pt x="535904" y="1196502"/>
                </a:cubicBezTo>
                <a:cubicBezTo>
                  <a:pt x="545632" y="1202987"/>
                  <a:pt x="557784" y="1206829"/>
                  <a:pt x="565087" y="1215958"/>
                </a:cubicBezTo>
                <a:cubicBezTo>
                  <a:pt x="571493" y="1223965"/>
                  <a:pt x="575281" y="1234898"/>
                  <a:pt x="574815" y="1245141"/>
                </a:cubicBezTo>
                <a:cubicBezTo>
                  <a:pt x="566746" y="1422680"/>
                  <a:pt x="587344" y="1381992"/>
                  <a:pt x="535904" y="1459149"/>
                </a:cubicBezTo>
                <a:cubicBezTo>
                  <a:pt x="519691" y="1452664"/>
                  <a:pt x="494583" y="1455548"/>
                  <a:pt x="487266" y="1439694"/>
                </a:cubicBezTo>
                <a:cubicBezTo>
                  <a:pt x="464665" y="1390724"/>
                  <a:pt x="480767" y="1306864"/>
                  <a:pt x="487266" y="1254868"/>
                </a:cubicBezTo>
                <a:cubicBezTo>
                  <a:pt x="513232" y="1280835"/>
                  <a:pt x="532272" y="1289500"/>
                  <a:pt x="496994" y="1342417"/>
                </a:cubicBezTo>
                <a:cubicBezTo>
                  <a:pt x="491306" y="1350949"/>
                  <a:pt x="477539" y="1335932"/>
                  <a:pt x="467811" y="1332690"/>
                </a:cubicBezTo>
                <a:cubicBezTo>
                  <a:pt x="473053" y="1269790"/>
                  <a:pt x="441899" y="1186791"/>
                  <a:pt x="506721" y="1225685"/>
                </a:cubicBezTo>
                <a:cubicBezTo>
                  <a:pt x="514586" y="1230404"/>
                  <a:pt x="519692" y="1238656"/>
                  <a:pt x="526177" y="1245141"/>
                </a:cubicBezTo>
                <a:cubicBezTo>
                  <a:pt x="522934" y="1274324"/>
                  <a:pt x="516449" y="1362053"/>
                  <a:pt x="516449" y="1332690"/>
                </a:cubicBezTo>
                <a:cubicBezTo>
                  <a:pt x="516449" y="1261280"/>
                  <a:pt x="514437" y="1189119"/>
                  <a:pt x="526177" y="1118681"/>
                </a:cubicBezTo>
                <a:cubicBezTo>
                  <a:pt x="528099" y="1107149"/>
                  <a:pt x="545632" y="1105711"/>
                  <a:pt x="555360" y="1099226"/>
                </a:cubicBezTo>
                <a:cubicBezTo>
                  <a:pt x="610467" y="1209441"/>
                  <a:pt x="545925" y="1064424"/>
                  <a:pt x="565087" y="1332690"/>
                </a:cubicBezTo>
                <a:cubicBezTo>
                  <a:pt x="566548" y="1353146"/>
                  <a:pt x="577535" y="1293597"/>
                  <a:pt x="584543" y="1274324"/>
                </a:cubicBezTo>
                <a:cubicBezTo>
                  <a:pt x="590510" y="1257913"/>
                  <a:pt x="596189" y="1241303"/>
                  <a:pt x="603998" y="1225685"/>
                </a:cubicBezTo>
                <a:cubicBezTo>
                  <a:pt x="609226" y="1215228"/>
                  <a:pt x="617652" y="1206653"/>
                  <a:pt x="623453" y="1196502"/>
                </a:cubicBezTo>
                <a:cubicBezTo>
                  <a:pt x="631152" y="1183029"/>
                  <a:pt x="642686" y="1146570"/>
                  <a:pt x="662364" y="1138136"/>
                </a:cubicBezTo>
                <a:cubicBezTo>
                  <a:pt x="677561" y="1131623"/>
                  <a:pt x="694789" y="1131651"/>
                  <a:pt x="711002" y="1128409"/>
                </a:cubicBezTo>
                <a:cubicBezTo>
                  <a:pt x="739993" y="1215379"/>
                  <a:pt x="722025" y="1196292"/>
                  <a:pt x="740185" y="1147864"/>
                </a:cubicBezTo>
                <a:cubicBezTo>
                  <a:pt x="745277" y="1134286"/>
                  <a:pt x="753156" y="1121923"/>
                  <a:pt x="759641" y="1108953"/>
                </a:cubicBezTo>
                <a:cubicBezTo>
                  <a:pt x="766126" y="1115438"/>
                  <a:pt x="779096" y="1119238"/>
                  <a:pt x="779096" y="1128409"/>
                </a:cubicBezTo>
                <a:cubicBezTo>
                  <a:pt x="779096" y="1181266"/>
                  <a:pt x="708117" y="1150231"/>
                  <a:pt x="691547" y="1147864"/>
                </a:cubicBezTo>
                <a:cubicBezTo>
                  <a:pt x="694790" y="1112196"/>
                  <a:pt x="694251" y="1075980"/>
                  <a:pt x="701275" y="1040860"/>
                </a:cubicBezTo>
                <a:cubicBezTo>
                  <a:pt x="706131" y="1016580"/>
                  <a:pt x="736457" y="980980"/>
                  <a:pt x="749913" y="963039"/>
                </a:cubicBezTo>
                <a:cubicBezTo>
                  <a:pt x="762883" y="976009"/>
                  <a:pt x="782655" y="984675"/>
                  <a:pt x="788824" y="1001949"/>
                </a:cubicBezTo>
                <a:cubicBezTo>
                  <a:pt x="809189" y="1058971"/>
                  <a:pt x="792340" y="1186187"/>
                  <a:pt x="788824" y="1235413"/>
                </a:cubicBezTo>
                <a:cubicBezTo>
                  <a:pt x="714245" y="1225685"/>
                  <a:pt x="638944" y="1220433"/>
                  <a:pt x="565087" y="1206230"/>
                </a:cubicBezTo>
                <a:cubicBezTo>
                  <a:pt x="553606" y="1204022"/>
                  <a:pt x="537128" y="1198402"/>
                  <a:pt x="535904" y="1186775"/>
                </a:cubicBezTo>
                <a:cubicBezTo>
                  <a:pt x="530124" y="1131859"/>
                  <a:pt x="526542" y="1073218"/>
                  <a:pt x="545632" y="1021404"/>
                </a:cubicBezTo>
                <a:cubicBezTo>
                  <a:pt x="552722" y="1002161"/>
                  <a:pt x="603998" y="1001949"/>
                  <a:pt x="603998" y="1001949"/>
                </a:cubicBezTo>
                <a:lnTo>
                  <a:pt x="818007" y="1040860"/>
                </a:lnTo>
                <a:cubicBezTo>
                  <a:pt x="828062" y="1042871"/>
                  <a:pt x="838397" y="1045311"/>
                  <a:pt x="847190" y="1050587"/>
                </a:cubicBezTo>
                <a:cubicBezTo>
                  <a:pt x="913954" y="1090646"/>
                  <a:pt x="813158" y="1052215"/>
                  <a:pt x="895828" y="1079770"/>
                </a:cubicBezTo>
                <a:cubicBezTo>
                  <a:pt x="892585" y="1141379"/>
                  <a:pt x="897136" y="1203897"/>
                  <a:pt x="886100" y="1264596"/>
                </a:cubicBezTo>
                <a:cubicBezTo>
                  <a:pt x="883639" y="1278131"/>
                  <a:pt x="868467" y="1286305"/>
                  <a:pt x="856917" y="1293779"/>
                </a:cubicBezTo>
                <a:cubicBezTo>
                  <a:pt x="813020" y="1322183"/>
                  <a:pt x="762558" y="1340229"/>
                  <a:pt x="720730" y="1371600"/>
                </a:cubicBezTo>
                <a:cubicBezTo>
                  <a:pt x="707760" y="1381328"/>
                  <a:pt x="695896" y="1392739"/>
                  <a:pt x="681819" y="1400783"/>
                </a:cubicBezTo>
                <a:cubicBezTo>
                  <a:pt x="672916" y="1405870"/>
                  <a:pt x="662529" y="1407813"/>
                  <a:pt x="652636" y="1410511"/>
                </a:cubicBezTo>
                <a:cubicBezTo>
                  <a:pt x="588115" y="1428108"/>
                  <a:pt x="582892" y="1428350"/>
                  <a:pt x="526177" y="1439694"/>
                </a:cubicBezTo>
                <a:cubicBezTo>
                  <a:pt x="516449" y="1436451"/>
                  <a:pt x="502682" y="1438498"/>
                  <a:pt x="496994" y="1429966"/>
                </a:cubicBezTo>
                <a:cubicBezTo>
                  <a:pt x="468173" y="1386735"/>
                  <a:pt x="469564" y="1349429"/>
                  <a:pt x="458083" y="1303507"/>
                </a:cubicBezTo>
                <a:cubicBezTo>
                  <a:pt x="452358" y="1280606"/>
                  <a:pt x="445113" y="1258111"/>
                  <a:pt x="438628" y="1235413"/>
                </a:cubicBezTo>
                <a:cubicBezTo>
                  <a:pt x="446618" y="1115571"/>
                  <a:pt x="414636" y="1112735"/>
                  <a:pt x="477539" y="1060315"/>
                </a:cubicBezTo>
                <a:cubicBezTo>
                  <a:pt x="486520" y="1052831"/>
                  <a:pt x="496994" y="1047345"/>
                  <a:pt x="506721" y="1040860"/>
                </a:cubicBezTo>
                <a:cubicBezTo>
                  <a:pt x="561845" y="1047345"/>
                  <a:pt x="617202" y="1052082"/>
                  <a:pt x="672092" y="1060315"/>
                </a:cubicBezTo>
                <a:cubicBezTo>
                  <a:pt x="682232" y="1061836"/>
                  <a:pt x="692311" y="1065063"/>
                  <a:pt x="701275" y="1070043"/>
                </a:cubicBezTo>
                <a:cubicBezTo>
                  <a:pt x="721715" y="1081398"/>
                  <a:pt x="740186" y="1095983"/>
                  <a:pt x="759641" y="1108953"/>
                </a:cubicBezTo>
                <a:cubicBezTo>
                  <a:pt x="762883" y="1118681"/>
                  <a:pt x="770154" y="1127912"/>
                  <a:pt x="769368" y="1138136"/>
                </a:cubicBezTo>
                <a:cubicBezTo>
                  <a:pt x="747634" y="1420672"/>
                  <a:pt x="803614" y="1365397"/>
                  <a:pt x="565087" y="1352145"/>
                </a:cubicBezTo>
                <a:cubicBezTo>
                  <a:pt x="541420" y="1304809"/>
                  <a:pt x="539712" y="1303297"/>
                  <a:pt x="516449" y="1245141"/>
                </a:cubicBezTo>
                <a:cubicBezTo>
                  <a:pt x="496312" y="1194798"/>
                  <a:pt x="520062" y="1235969"/>
                  <a:pt x="487266" y="1186775"/>
                </a:cubicBezTo>
                <a:cubicBezTo>
                  <a:pt x="493751" y="1151107"/>
                  <a:pt x="488454" y="1111085"/>
                  <a:pt x="506721" y="1079770"/>
                </a:cubicBezTo>
                <a:cubicBezTo>
                  <a:pt x="515052" y="1065488"/>
                  <a:pt x="539320" y="1074053"/>
                  <a:pt x="555360" y="1070043"/>
                </a:cubicBezTo>
                <a:cubicBezTo>
                  <a:pt x="578261" y="1064318"/>
                  <a:pt x="600755" y="1057072"/>
                  <a:pt x="623453" y="1050587"/>
                </a:cubicBezTo>
                <a:cubicBezTo>
                  <a:pt x="822936" y="1093333"/>
                  <a:pt x="733312" y="1029969"/>
                  <a:pt x="769368" y="1138136"/>
                </a:cubicBezTo>
                <a:cubicBezTo>
                  <a:pt x="773065" y="1149227"/>
                  <a:pt x="782339" y="1157591"/>
                  <a:pt x="788824" y="1167319"/>
                </a:cubicBezTo>
                <a:cubicBezTo>
                  <a:pt x="798552" y="1134894"/>
                  <a:pt x="805854" y="1101640"/>
                  <a:pt x="818007" y="1070043"/>
                </a:cubicBezTo>
                <a:cubicBezTo>
                  <a:pt x="822204" y="1059131"/>
                  <a:pt x="827363" y="1046751"/>
                  <a:pt x="837462" y="1040860"/>
                </a:cubicBezTo>
                <a:cubicBezTo>
                  <a:pt x="934086" y="984496"/>
                  <a:pt x="981971" y="999171"/>
                  <a:pt x="1100109" y="992221"/>
                </a:cubicBezTo>
                <a:cubicBezTo>
                  <a:pt x="1122807" y="995464"/>
                  <a:pt x="1148159" y="990814"/>
                  <a:pt x="1168202" y="1001949"/>
                </a:cubicBezTo>
                <a:cubicBezTo>
                  <a:pt x="1180878" y="1008992"/>
                  <a:pt x="1188262" y="1026371"/>
                  <a:pt x="1187658" y="1040860"/>
                </a:cubicBezTo>
                <a:cubicBezTo>
                  <a:pt x="1184928" y="1106380"/>
                  <a:pt x="1175028" y="1171960"/>
                  <a:pt x="1158475" y="1235413"/>
                </a:cubicBezTo>
                <a:cubicBezTo>
                  <a:pt x="1147636" y="1276961"/>
                  <a:pt x="1056922" y="1280678"/>
                  <a:pt x="1041743" y="1284051"/>
                </a:cubicBezTo>
                <a:cubicBezTo>
                  <a:pt x="1009317" y="1277566"/>
                  <a:pt x="974490" y="1278453"/>
                  <a:pt x="944466" y="1264596"/>
                </a:cubicBezTo>
                <a:cubicBezTo>
                  <a:pt x="913512" y="1250310"/>
                  <a:pt x="914061" y="1212289"/>
                  <a:pt x="905556" y="1186775"/>
                </a:cubicBezTo>
                <a:cubicBezTo>
                  <a:pt x="900034" y="1170209"/>
                  <a:pt x="892585" y="1154349"/>
                  <a:pt x="886100" y="1138136"/>
                </a:cubicBezTo>
                <a:cubicBezTo>
                  <a:pt x="882858" y="1115438"/>
                  <a:pt x="875027" y="1092932"/>
                  <a:pt x="876373" y="1070043"/>
                </a:cubicBezTo>
                <a:cubicBezTo>
                  <a:pt x="881546" y="982107"/>
                  <a:pt x="894630" y="894804"/>
                  <a:pt x="905556" y="807396"/>
                </a:cubicBezTo>
                <a:cubicBezTo>
                  <a:pt x="907798" y="789461"/>
                  <a:pt x="894141" y="958695"/>
                  <a:pt x="886100" y="972766"/>
                </a:cubicBezTo>
                <a:cubicBezTo>
                  <a:pt x="843263" y="1047730"/>
                  <a:pt x="796375" y="1121221"/>
                  <a:pt x="740185" y="1186775"/>
                </a:cubicBezTo>
                <a:cubicBezTo>
                  <a:pt x="720730" y="1209473"/>
                  <a:pt x="705163" y="1236193"/>
                  <a:pt x="681819" y="1254868"/>
                </a:cubicBezTo>
                <a:cubicBezTo>
                  <a:pt x="671379" y="1263220"/>
                  <a:pt x="655879" y="1261353"/>
                  <a:pt x="642909" y="1264596"/>
                </a:cubicBezTo>
                <a:cubicBezTo>
                  <a:pt x="441903" y="1189219"/>
                  <a:pt x="490699" y="1235852"/>
                  <a:pt x="594270" y="797668"/>
                </a:cubicBezTo>
                <a:cubicBezTo>
                  <a:pt x="604818" y="753041"/>
                  <a:pt x="691547" y="700392"/>
                  <a:pt x="691547" y="700392"/>
                </a:cubicBezTo>
                <a:cubicBezTo>
                  <a:pt x="698032" y="710120"/>
                  <a:pt x="709552" y="717974"/>
                  <a:pt x="711002" y="729575"/>
                </a:cubicBezTo>
                <a:cubicBezTo>
                  <a:pt x="729814" y="880071"/>
                  <a:pt x="717868" y="996814"/>
                  <a:pt x="711002" y="1147864"/>
                </a:cubicBezTo>
                <a:cubicBezTo>
                  <a:pt x="694789" y="1138136"/>
                  <a:pt x="663744" y="1137538"/>
                  <a:pt x="662364" y="1118681"/>
                </a:cubicBezTo>
                <a:cubicBezTo>
                  <a:pt x="653360" y="995622"/>
                  <a:pt x="653701" y="869171"/>
                  <a:pt x="681819" y="749030"/>
                </a:cubicBezTo>
                <a:cubicBezTo>
                  <a:pt x="691224" y="708845"/>
                  <a:pt x="728898" y="669575"/>
                  <a:pt x="769368" y="661481"/>
                </a:cubicBezTo>
                <a:lnTo>
                  <a:pt x="818007" y="651753"/>
                </a:lnTo>
                <a:cubicBezTo>
                  <a:pt x="843947" y="654996"/>
                  <a:pt x="890891" y="635809"/>
                  <a:pt x="895828" y="661481"/>
                </a:cubicBezTo>
                <a:cubicBezTo>
                  <a:pt x="922308" y="799180"/>
                  <a:pt x="904196" y="863502"/>
                  <a:pt x="837462" y="943583"/>
                </a:cubicBezTo>
                <a:cubicBezTo>
                  <a:pt x="831591" y="950629"/>
                  <a:pt x="824492" y="956554"/>
                  <a:pt x="818007" y="963039"/>
                </a:cubicBezTo>
                <a:cubicBezTo>
                  <a:pt x="801794" y="956554"/>
                  <a:pt x="780732" y="956841"/>
                  <a:pt x="769368" y="943583"/>
                </a:cubicBezTo>
                <a:cubicBezTo>
                  <a:pt x="758608" y="931030"/>
                  <a:pt x="763359" y="911055"/>
                  <a:pt x="759641" y="894945"/>
                </a:cubicBezTo>
                <a:cubicBezTo>
                  <a:pt x="753629" y="868891"/>
                  <a:pt x="746670" y="843064"/>
                  <a:pt x="740185" y="817124"/>
                </a:cubicBezTo>
                <a:cubicBezTo>
                  <a:pt x="736943" y="752273"/>
                  <a:pt x="749553" y="684631"/>
                  <a:pt x="730458" y="622570"/>
                </a:cubicBezTo>
                <a:cubicBezTo>
                  <a:pt x="723196" y="598967"/>
                  <a:pt x="708537" y="667061"/>
                  <a:pt x="701275" y="690664"/>
                </a:cubicBezTo>
                <a:cubicBezTo>
                  <a:pt x="695475" y="709516"/>
                  <a:pt x="694790" y="729575"/>
                  <a:pt x="691547" y="749030"/>
                </a:cubicBezTo>
                <a:cubicBezTo>
                  <a:pt x="685062" y="739302"/>
                  <a:pt x="672092" y="731538"/>
                  <a:pt x="672092" y="719847"/>
                </a:cubicBezTo>
                <a:cubicBezTo>
                  <a:pt x="672092" y="695806"/>
                  <a:pt x="699375" y="645824"/>
                  <a:pt x="711002" y="622570"/>
                </a:cubicBezTo>
                <a:cubicBezTo>
                  <a:pt x="714245" y="606357"/>
                  <a:pt x="717143" y="590072"/>
                  <a:pt x="720730" y="573932"/>
                </a:cubicBezTo>
                <a:cubicBezTo>
                  <a:pt x="723630" y="560881"/>
                  <a:pt x="717348" y="532399"/>
                  <a:pt x="730458" y="535021"/>
                </a:cubicBezTo>
                <a:cubicBezTo>
                  <a:pt x="750817" y="539093"/>
                  <a:pt x="756398" y="567447"/>
                  <a:pt x="769368" y="583660"/>
                </a:cubicBezTo>
                <a:cubicBezTo>
                  <a:pt x="772611" y="573932"/>
                  <a:pt x="782904" y="563998"/>
                  <a:pt x="779096" y="554477"/>
                </a:cubicBezTo>
                <a:cubicBezTo>
                  <a:pt x="765785" y="521198"/>
                  <a:pt x="739601" y="538458"/>
                  <a:pt x="720730" y="544749"/>
                </a:cubicBezTo>
                <a:cubicBezTo>
                  <a:pt x="717487" y="557719"/>
                  <a:pt x="711002" y="570290"/>
                  <a:pt x="711002" y="583660"/>
                </a:cubicBezTo>
                <a:cubicBezTo>
                  <a:pt x="711002" y="622706"/>
                  <a:pt x="720730" y="739438"/>
                  <a:pt x="720730" y="700392"/>
                </a:cubicBezTo>
                <a:cubicBezTo>
                  <a:pt x="720730" y="596580"/>
                  <a:pt x="714245" y="492869"/>
                  <a:pt x="711002" y="389107"/>
                </a:cubicBezTo>
                <a:cubicBezTo>
                  <a:pt x="704517" y="466928"/>
                  <a:pt x="704385" y="545542"/>
                  <a:pt x="691547" y="622570"/>
                </a:cubicBezTo>
                <a:cubicBezTo>
                  <a:pt x="688304" y="642025"/>
                  <a:pt x="687758" y="583012"/>
                  <a:pt x="681819" y="564204"/>
                </a:cubicBezTo>
                <a:cubicBezTo>
                  <a:pt x="592041" y="279909"/>
                  <a:pt x="654893" y="524590"/>
                  <a:pt x="623453" y="398834"/>
                </a:cubicBezTo>
                <a:cubicBezTo>
                  <a:pt x="629938" y="496111"/>
                  <a:pt x="634813" y="593508"/>
                  <a:pt x="642909" y="690664"/>
                </a:cubicBezTo>
                <a:cubicBezTo>
                  <a:pt x="644547" y="710320"/>
                  <a:pt x="647852" y="768165"/>
                  <a:pt x="652636" y="749030"/>
                </a:cubicBezTo>
                <a:cubicBezTo>
                  <a:pt x="720298" y="478378"/>
                  <a:pt x="615062" y="707446"/>
                  <a:pt x="691547" y="554477"/>
                </a:cubicBezTo>
                <a:cubicBezTo>
                  <a:pt x="698032" y="596630"/>
                  <a:pt x="704971" y="638716"/>
                  <a:pt x="711002" y="680936"/>
                </a:cubicBezTo>
                <a:cubicBezTo>
                  <a:pt x="714699" y="706816"/>
                  <a:pt x="724807" y="784581"/>
                  <a:pt x="720730" y="758758"/>
                </a:cubicBezTo>
                <a:cubicBezTo>
                  <a:pt x="706927" y="671336"/>
                  <a:pt x="703283" y="581973"/>
                  <a:pt x="681819" y="496111"/>
                </a:cubicBezTo>
                <a:cubicBezTo>
                  <a:pt x="678577" y="483141"/>
                  <a:pt x="674714" y="470310"/>
                  <a:pt x="672092" y="457200"/>
                </a:cubicBezTo>
                <a:cubicBezTo>
                  <a:pt x="668224" y="437859"/>
                  <a:pt x="668601" y="417546"/>
                  <a:pt x="662364" y="398834"/>
                </a:cubicBezTo>
                <a:cubicBezTo>
                  <a:pt x="658667" y="387743"/>
                  <a:pt x="649394" y="379379"/>
                  <a:pt x="642909" y="369651"/>
                </a:cubicBezTo>
                <a:cubicBezTo>
                  <a:pt x="636481" y="395362"/>
                  <a:pt x="623453" y="443077"/>
                  <a:pt x="623453" y="466928"/>
                </a:cubicBezTo>
                <a:cubicBezTo>
                  <a:pt x="623453" y="480298"/>
                  <a:pt x="630858" y="492673"/>
                  <a:pt x="633181" y="505839"/>
                </a:cubicBezTo>
                <a:cubicBezTo>
                  <a:pt x="640593" y="547839"/>
                  <a:pt x="646151" y="590145"/>
                  <a:pt x="652636" y="632298"/>
                </a:cubicBezTo>
                <a:cubicBezTo>
                  <a:pt x="666173" y="1295588"/>
                  <a:pt x="611494" y="1229542"/>
                  <a:pt x="691547" y="1021404"/>
                </a:cubicBezTo>
                <a:cubicBezTo>
                  <a:pt x="696753" y="1007870"/>
                  <a:pt x="704517" y="995464"/>
                  <a:pt x="711002" y="982494"/>
                </a:cubicBezTo>
                <a:cubicBezTo>
                  <a:pt x="716825" y="912626"/>
                  <a:pt x="736617" y="694494"/>
                  <a:pt x="701275" y="1021404"/>
                </a:cubicBezTo>
                <a:cubicBezTo>
                  <a:pt x="693923" y="1089410"/>
                  <a:pt x="687661" y="1157533"/>
                  <a:pt x="681819" y="1225685"/>
                </a:cubicBezTo>
                <a:cubicBezTo>
                  <a:pt x="677932" y="1271030"/>
                  <a:pt x="665655" y="1316819"/>
                  <a:pt x="672092" y="1361873"/>
                </a:cubicBezTo>
                <a:cubicBezTo>
                  <a:pt x="675431" y="1385242"/>
                  <a:pt x="685822" y="1316680"/>
                  <a:pt x="691547" y="1293779"/>
                </a:cubicBezTo>
                <a:cubicBezTo>
                  <a:pt x="695557" y="1277739"/>
                  <a:pt x="695625" y="1260679"/>
                  <a:pt x="701275" y="1245141"/>
                </a:cubicBezTo>
                <a:cubicBezTo>
                  <a:pt x="708709" y="1224699"/>
                  <a:pt x="723272" y="1207306"/>
                  <a:pt x="730458" y="1186775"/>
                </a:cubicBezTo>
                <a:cubicBezTo>
                  <a:pt x="746054" y="1142213"/>
                  <a:pt x="757353" y="1096245"/>
                  <a:pt x="769368" y="1050587"/>
                </a:cubicBezTo>
                <a:cubicBezTo>
                  <a:pt x="773576" y="1034598"/>
                  <a:pt x="779096" y="1001949"/>
                  <a:pt x="779096" y="1001949"/>
                </a:cubicBezTo>
                <a:cubicBezTo>
                  <a:pt x="779096" y="1001949"/>
                  <a:pt x="771194" y="1034154"/>
                  <a:pt x="769368" y="1050587"/>
                </a:cubicBezTo>
                <a:lnTo>
                  <a:pt x="759641" y="1138136"/>
                </a:lnTo>
                <a:cubicBezTo>
                  <a:pt x="756398" y="1121923"/>
                  <a:pt x="766447" y="1089498"/>
                  <a:pt x="749913" y="1089498"/>
                </a:cubicBezTo>
                <a:cubicBezTo>
                  <a:pt x="732451" y="1089498"/>
                  <a:pt x="740144" y="1123607"/>
                  <a:pt x="730458" y="1138136"/>
                </a:cubicBezTo>
                <a:cubicBezTo>
                  <a:pt x="720283" y="1153398"/>
                  <a:pt x="703626" y="1163243"/>
                  <a:pt x="691547" y="1177047"/>
                </a:cubicBezTo>
                <a:cubicBezTo>
                  <a:pt x="604193" y="1276880"/>
                  <a:pt x="716184" y="1162138"/>
                  <a:pt x="633181" y="1245141"/>
                </a:cubicBezTo>
                <a:cubicBezTo>
                  <a:pt x="629938" y="1232171"/>
                  <a:pt x="624478" y="1219560"/>
                  <a:pt x="623453" y="1206230"/>
                </a:cubicBezTo>
                <a:cubicBezTo>
                  <a:pt x="617976" y="1135030"/>
                  <a:pt x="641437" y="1058035"/>
                  <a:pt x="613726" y="992221"/>
                </a:cubicBezTo>
                <a:cubicBezTo>
                  <a:pt x="604143" y="969461"/>
                  <a:pt x="568330" y="1011676"/>
                  <a:pt x="545632" y="1021404"/>
                </a:cubicBezTo>
                <a:cubicBezTo>
                  <a:pt x="532662" y="1040859"/>
                  <a:pt x="517807" y="1059182"/>
                  <a:pt x="506721" y="1079770"/>
                </a:cubicBezTo>
                <a:cubicBezTo>
                  <a:pt x="455706" y="1174513"/>
                  <a:pt x="501768" y="1123636"/>
                  <a:pt x="458083" y="1167319"/>
                </a:cubicBezTo>
                <a:cubicBezTo>
                  <a:pt x="451598" y="1157591"/>
                  <a:pt x="440550" y="1149668"/>
                  <a:pt x="438628" y="1138136"/>
                </a:cubicBezTo>
                <a:cubicBezTo>
                  <a:pt x="436942" y="1128022"/>
                  <a:pt x="454044" y="1100421"/>
                  <a:pt x="448356" y="1108953"/>
                </a:cubicBezTo>
                <a:cubicBezTo>
                  <a:pt x="416893" y="1156148"/>
                  <a:pt x="360807" y="1254868"/>
                  <a:pt x="360807" y="1254868"/>
                </a:cubicBezTo>
                <a:cubicBezTo>
                  <a:pt x="357564" y="1267838"/>
                  <a:pt x="356044" y="1281366"/>
                  <a:pt x="351079" y="1293779"/>
                </a:cubicBezTo>
                <a:cubicBezTo>
                  <a:pt x="272697" y="1489735"/>
                  <a:pt x="308313" y="1389534"/>
                  <a:pt x="321896" y="1303507"/>
                </a:cubicBezTo>
                <a:cubicBezTo>
                  <a:pt x="326475" y="1274504"/>
                  <a:pt x="322866" y="1243984"/>
                  <a:pt x="331624" y="1215958"/>
                </a:cubicBezTo>
                <a:cubicBezTo>
                  <a:pt x="339422" y="1191006"/>
                  <a:pt x="357564" y="1170562"/>
                  <a:pt x="370534" y="1147864"/>
                </a:cubicBezTo>
                <a:cubicBezTo>
                  <a:pt x="377019" y="1121924"/>
                  <a:pt x="371083" y="1088950"/>
                  <a:pt x="389990" y="1070043"/>
                </a:cubicBezTo>
                <a:cubicBezTo>
                  <a:pt x="401681" y="1058352"/>
                  <a:pt x="399717" y="1102147"/>
                  <a:pt x="399717" y="1118681"/>
                </a:cubicBezTo>
                <a:cubicBezTo>
                  <a:pt x="399717" y="1132050"/>
                  <a:pt x="392890" y="1144541"/>
                  <a:pt x="389990" y="1157592"/>
                </a:cubicBezTo>
                <a:cubicBezTo>
                  <a:pt x="379919" y="1202913"/>
                  <a:pt x="370535" y="1248383"/>
                  <a:pt x="360807" y="1293779"/>
                </a:cubicBezTo>
                <a:cubicBezTo>
                  <a:pt x="364049" y="1332690"/>
                  <a:pt x="340727" y="1385290"/>
                  <a:pt x="370534" y="1410511"/>
                </a:cubicBezTo>
                <a:cubicBezTo>
                  <a:pt x="400341" y="1435732"/>
                  <a:pt x="451280" y="1415935"/>
                  <a:pt x="487266" y="1400783"/>
                </a:cubicBezTo>
                <a:cubicBezTo>
                  <a:pt x="516850" y="1388327"/>
                  <a:pt x="555360" y="1332690"/>
                  <a:pt x="555360" y="1332690"/>
                </a:cubicBezTo>
                <a:cubicBezTo>
                  <a:pt x="561845" y="1316477"/>
                  <a:pt x="567006" y="1299669"/>
                  <a:pt x="574815" y="1284051"/>
                </a:cubicBezTo>
                <a:cubicBezTo>
                  <a:pt x="589745" y="1254191"/>
                  <a:pt x="609894" y="1227009"/>
                  <a:pt x="623453" y="1196502"/>
                </a:cubicBezTo>
                <a:cubicBezTo>
                  <a:pt x="635946" y="1168392"/>
                  <a:pt x="652636" y="1108953"/>
                  <a:pt x="652636" y="1108953"/>
                </a:cubicBezTo>
                <a:cubicBezTo>
                  <a:pt x="649394" y="1134894"/>
                  <a:pt x="617869" y="1194287"/>
                  <a:pt x="642909" y="1186775"/>
                </a:cubicBezTo>
                <a:cubicBezTo>
                  <a:pt x="691224" y="1172281"/>
                  <a:pt x="749913" y="1079770"/>
                  <a:pt x="749913" y="1079770"/>
                </a:cubicBezTo>
                <a:cubicBezTo>
                  <a:pt x="756398" y="1060315"/>
                  <a:pt x="764757" y="1041387"/>
                  <a:pt x="769368" y="1021404"/>
                </a:cubicBezTo>
                <a:cubicBezTo>
                  <a:pt x="783630" y="959601"/>
                  <a:pt x="770384" y="951278"/>
                  <a:pt x="798551" y="894945"/>
                </a:cubicBezTo>
                <a:cubicBezTo>
                  <a:pt x="802653" y="886742"/>
                  <a:pt x="811522" y="881975"/>
                  <a:pt x="818007" y="875490"/>
                </a:cubicBezTo>
                <a:cubicBezTo>
                  <a:pt x="824492" y="982494"/>
                  <a:pt x="837462" y="1303702"/>
                  <a:pt x="837462" y="1196502"/>
                </a:cubicBezTo>
                <a:cubicBezTo>
                  <a:pt x="837462" y="979154"/>
                  <a:pt x="839944" y="760987"/>
                  <a:pt x="818007" y="544749"/>
                </a:cubicBezTo>
                <a:cubicBezTo>
                  <a:pt x="816245" y="527376"/>
                  <a:pt x="785581" y="531779"/>
                  <a:pt x="769368" y="525294"/>
                </a:cubicBezTo>
                <a:cubicBezTo>
                  <a:pt x="753205" y="444476"/>
                  <a:pt x="768533" y="503749"/>
                  <a:pt x="730458" y="408562"/>
                </a:cubicBezTo>
                <a:cubicBezTo>
                  <a:pt x="717489" y="376140"/>
                  <a:pt x="723413" y="373675"/>
                  <a:pt x="701275" y="340468"/>
                </a:cubicBezTo>
                <a:cubicBezTo>
                  <a:pt x="696188" y="332837"/>
                  <a:pt x="688304" y="327498"/>
                  <a:pt x="681819" y="321013"/>
                </a:cubicBezTo>
                <a:cubicBezTo>
                  <a:pt x="678577" y="308043"/>
                  <a:pt x="678071" y="294060"/>
                  <a:pt x="672092" y="282102"/>
                </a:cubicBezTo>
                <a:cubicBezTo>
                  <a:pt x="667990" y="273899"/>
                  <a:pt x="658507" y="269693"/>
                  <a:pt x="652636" y="262647"/>
                </a:cubicBezTo>
                <a:cubicBezTo>
                  <a:pt x="618827" y="222076"/>
                  <a:pt x="623382" y="208145"/>
                  <a:pt x="565087" y="184826"/>
                </a:cubicBezTo>
                <a:cubicBezTo>
                  <a:pt x="548874" y="178341"/>
                  <a:pt x="532799" y="171501"/>
                  <a:pt x="516449" y="165370"/>
                </a:cubicBezTo>
                <a:cubicBezTo>
                  <a:pt x="506848" y="161770"/>
                  <a:pt x="496437" y="160229"/>
                  <a:pt x="487266" y="155643"/>
                </a:cubicBezTo>
                <a:cubicBezTo>
                  <a:pt x="470355" y="147188"/>
                  <a:pt x="454013" y="137450"/>
                  <a:pt x="438628" y="126460"/>
                </a:cubicBezTo>
                <a:cubicBezTo>
                  <a:pt x="431165" y="121129"/>
                  <a:pt x="427037" y="111723"/>
                  <a:pt x="419173" y="107004"/>
                </a:cubicBezTo>
                <a:cubicBezTo>
                  <a:pt x="404220" y="98032"/>
                  <a:pt x="351806" y="89640"/>
                  <a:pt x="341351" y="87549"/>
                </a:cubicBezTo>
                <a:cubicBezTo>
                  <a:pt x="242122" y="45022"/>
                  <a:pt x="253101" y="36331"/>
                  <a:pt x="107887" y="77821"/>
                </a:cubicBezTo>
                <a:cubicBezTo>
                  <a:pt x="90250" y="82860"/>
                  <a:pt x="83651" y="105726"/>
                  <a:pt x="68977" y="116732"/>
                </a:cubicBezTo>
                <a:cubicBezTo>
                  <a:pt x="57376" y="125433"/>
                  <a:pt x="43036" y="129702"/>
                  <a:pt x="30066" y="136187"/>
                </a:cubicBezTo>
                <a:cubicBezTo>
                  <a:pt x="26824" y="145915"/>
                  <a:pt x="24925" y="156199"/>
                  <a:pt x="20339" y="165370"/>
                </a:cubicBezTo>
                <a:cubicBezTo>
                  <a:pt x="15110" y="175827"/>
                  <a:pt x="-4345" y="184096"/>
                  <a:pt x="883" y="194553"/>
                </a:cubicBezTo>
                <a:cubicBezTo>
                  <a:pt x="6862" y="206511"/>
                  <a:pt x="26491" y="202951"/>
                  <a:pt x="39794" y="204281"/>
                </a:cubicBezTo>
                <a:cubicBezTo>
                  <a:pt x="156349" y="215937"/>
                  <a:pt x="273258" y="223736"/>
                  <a:pt x="389990" y="233464"/>
                </a:cubicBezTo>
                <a:cubicBezTo>
                  <a:pt x="405002" y="237217"/>
                  <a:pt x="465183" y="252919"/>
                  <a:pt x="477539" y="252919"/>
                </a:cubicBezTo>
                <a:cubicBezTo>
                  <a:pt x="487793" y="252919"/>
                  <a:pt x="457726" y="247356"/>
                  <a:pt x="448356" y="243192"/>
                </a:cubicBezTo>
                <a:cubicBezTo>
                  <a:pt x="428479" y="234358"/>
                  <a:pt x="411224" y="218728"/>
                  <a:pt x="389990" y="214009"/>
                </a:cubicBezTo>
                <a:cubicBezTo>
                  <a:pt x="351874" y="205539"/>
                  <a:pt x="312169" y="207524"/>
                  <a:pt x="273258" y="204281"/>
                </a:cubicBezTo>
                <a:cubicBezTo>
                  <a:pt x="286228" y="210766"/>
                  <a:pt x="300368" y="215308"/>
                  <a:pt x="312168" y="223736"/>
                </a:cubicBezTo>
                <a:cubicBezTo>
                  <a:pt x="323363" y="231732"/>
                  <a:pt x="328827" y="247226"/>
                  <a:pt x="341351" y="252919"/>
                </a:cubicBezTo>
                <a:cubicBezTo>
                  <a:pt x="365693" y="263984"/>
                  <a:pt x="419173" y="272375"/>
                  <a:pt x="419173" y="272375"/>
                </a:cubicBezTo>
                <a:cubicBezTo>
                  <a:pt x="428901" y="278860"/>
                  <a:pt x="460047" y="291830"/>
                  <a:pt x="448356" y="291830"/>
                </a:cubicBezTo>
                <a:cubicBezTo>
                  <a:pt x="433855" y="291830"/>
                  <a:pt x="420585" y="281658"/>
                  <a:pt x="409445" y="272375"/>
                </a:cubicBezTo>
                <a:cubicBezTo>
                  <a:pt x="350776" y="223484"/>
                  <a:pt x="430486" y="256691"/>
                  <a:pt x="360807" y="233464"/>
                </a:cubicBezTo>
                <a:cubicBezTo>
                  <a:pt x="354322" y="226979"/>
                  <a:pt x="348513" y="219738"/>
                  <a:pt x="341351" y="214009"/>
                </a:cubicBezTo>
                <a:cubicBezTo>
                  <a:pt x="332222" y="206706"/>
                  <a:pt x="322625" y="199782"/>
                  <a:pt x="312168" y="194553"/>
                </a:cubicBezTo>
                <a:cubicBezTo>
                  <a:pt x="285007" y="180972"/>
                  <a:pt x="239977" y="178682"/>
                  <a:pt x="214892" y="175098"/>
                </a:cubicBezTo>
                <a:cubicBezTo>
                  <a:pt x="-3966" y="190731"/>
                  <a:pt x="55103" y="178961"/>
                  <a:pt x="282985" y="204281"/>
                </a:cubicBezTo>
                <a:cubicBezTo>
                  <a:pt x="335729" y="210141"/>
                  <a:pt x="378731" y="221691"/>
                  <a:pt x="428900" y="243192"/>
                </a:cubicBezTo>
                <a:cubicBezTo>
                  <a:pt x="446279" y="250640"/>
                  <a:pt x="459602" y="266396"/>
                  <a:pt x="477539" y="272375"/>
                </a:cubicBezTo>
                <a:cubicBezTo>
                  <a:pt x="499291" y="279625"/>
                  <a:pt x="522934" y="278860"/>
                  <a:pt x="545632" y="282102"/>
                </a:cubicBezTo>
                <a:cubicBezTo>
                  <a:pt x="619214" y="337288"/>
                  <a:pt x="580545" y="311152"/>
                  <a:pt x="565087" y="291830"/>
                </a:cubicBezTo>
                <a:cubicBezTo>
                  <a:pt x="557784" y="282701"/>
                  <a:pt x="555145" y="269442"/>
                  <a:pt x="545632" y="262647"/>
                </a:cubicBezTo>
                <a:cubicBezTo>
                  <a:pt x="531423" y="252498"/>
                  <a:pt x="513207" y="249677"/>
                  <a:pt x="496994" y="243192"/>
                </a:cubicBezTo>
                <a:lnTo>
                  <a:pt x="458083" y="204281"/>
                </a:lnTo>
                <a:cubicBezTo>
                  <a:pt x="448355" y="194553"/>
                  <a:pt x="441951" y="179448"/>
                  <a:pt x="428900" y="175098"/>
                </a:cubicBezTo>
                <a:lnTo>
                  <a:pt x="370534" y="155643"/>
                </a:lnTo>
                <a:cubicBezTo>
                  <a:pt x="364049" y="145915"/>
                  <a:pt x="360993" y="132656"/>
                  <a:pt x="351079" y="126460"/>
                </a:cubicBezTo>
                <a:cubicBezTo>
                  <a:pt x="333689" y="115591"/>
                  <a:pt x="292713" y="107004"/>
                  <a:pt x="292713" y="107004"/>
                </a:cubicBezTo>
                <a:cubicBezTo>
                  <a:pt x="250560" y="116732"/>
                  <a:pt x="205786" y="118617"/>
                  <a:pt x="166253" y="136187"/>
                </a:cubicBezTo>
                <a:cubicBezTo>
                  <a:pt x="154036" y="141617"/>
                  <a:pt x="192875" y="140649"/>
                  <a:pt x="205164" y="145915"/>
                </a:cubicBezTo>
                <a:cubicBezTo>
                  <a:pt x="215910" y="150520"/>
                  <a:pt x="223890" y="160142"/>
                  <a:pt x="234347" y="165370"/>
                </a:cubicBezTo>
                <a:cubicBezTo>
                  <a:pt x="267428" y="181910"/>
                  <a:pt x="265037" y="169241"/>
                  <a:pt x="302441" y="184826"/>
                </a:cubicBezTo>
                <a:cubicBezTo>
                  <a:pt x="329212" y="195981"/>
                  <a:pt x="352748" y="214564"/>
                  <a:pt x="380262" y="223736"/>
                </a:cubicBezTo>
                <a:cubicBezTo>
                  <a:pt x="389990" y="226979"/>
                  <a:pt x="400274" y="228878"/>
                  <a:pt x="409445" y="233464"/>
                </a:cubicBezTo>
                <a:cubicBezTo>
                  <a:pt x="426356" y="241920"/>
                  <a:pt x="440528" y="255625"/>
                  <a:pt x="458083" y="262647"/>
                </a:cubicBezTo>
                <a:cubicBezTo>
                  <a:pt x="473434" y="268788"/>
                  <a:pt x="490508" y="269132"/>
                  <a:pt x="506721" y="272375"/>
                </a:cubicBezTo>
                <a:cubicBezTo>
                  <a:pt x="535904" y="288588"/>
                  <a:pt x="564410" y="306083"/>
                  <a:pt x="594270" y="321013"/>
                </a:cubicBezTo>
                <a:cubicBezTo>
                  <a:pt x="603441" y="325599"/>
                  <a:pt x="614660" y="325465"/>
                  <a:pt x="623453" y="330741"/>
                </a:cubicBezTo>
                <a:cubicBezTo>
                  <a:pt x="631317" y="335460"/>
                  <a:pt x="635863" y="344325"/>
                  <a:pt x="642909" y="350196"/>
                </a:cubicBezTo>
                <a:cubicBezTo>
                  <a:pt x="655364" y="360575"/>
                  <a:pt x="668849" y="369651"/>
                  <a:pt x="681819" y="379379"/>
                </a:cubicBezTo>
                <a:cubicBezTo>
                  <a:pt x="685062" y="389107"/>
                  <a:pt x="700718" y="403976"/>
                  <a:pt x="691547" y="408562"/>
                </a:cubicBezTo>
                <a:cubicBezTo>
                  <a:pt x="681090" y="413791"/>
                  <a:pt x="671878" y="395902"/>
                  <a:pt x="662364" y="389107"/>
                </a:cubicBezTo>
                <a:cubicBezTo>
                  <a:pt x="649171" y="379684"/>
                  <a:pt x="637131" y="368628"/>
                  <a:pt x="623453" y="359924"/>
                </a:cubicBezTo>
                <a:cubicBezTo>
                  <a:pt x="601398" y="345889"/>
                  <a:pt x="577112" y="335514"/>
                  <a:pt x="555360" y="321013"/>
                </a:cubicBezTo>
                <a:cubicBezTo>
                  <a:pt x="538084" y="309496"/>
                  <a:pt x="523331" y="294560"/>
                  <a:pt x="506721" y="282102"/>
                </a:cubicBezTo>
                <a:cubicBezTo>
                  <a:pt x="497368" y="275087"/>
                  <a:pt x="486668" y="269950"/>
                  <a:pt x="477539" y="262647"/>
                </a:cubicBezTo>
                <a:cubicBezTo>
                  <a:pt x="470377" y="256918"/>
                  <a:pt x="465947" y="247911"/>
                  <a:pt x="458083" y="243192"/>
                </a:cubicBezTo>
                <a:cubicBezTo>
                  <a:pt x="430036" y="226364"/>
                  <a:pt x="337246" y="224298"/>
                  <a:pt x="331624" y="223736"/>
                </a:cubicBezTo>
                <a:cubicBezTo>
                  <a:pt x="259501" y="199695"/>
                  <a:pt x="254915" y="213452"/>
                  <a:pt x="312168" y="184826"/>
                </a:cubicBezTo>
                <a:cubicBezTo>
                  <a:pt x="360806" y="188068"/>
                  <a:pt x="410000" y="186539"/>
                  <a:pt x="458083" y="194553"/>
                </a:cubicBezTo>
                <a:cubicBezTo>
                  <a:pt x="469615" y="196475"/>
                  <a:pt x="476809" y="208780"/>
                  <a:pt x="487266" y="214009"/>
                </a:cubicBezTo>
                <a:cubicBezTo>
                  <a:pt x="502884" y="221818"/>
                  <a:pt x="519691" y="226979"/>
                  <a:pt x="535904" y="233464"/>
                </a:cubicBezTo>
                <a:cubicBezTo>
                  <a:pt x="545632" y="243192"/>
                  <a:pt x="554519" y="253840"/>
                  <a:pt x="565087" y="262647"/>
                </a:cubicBezTo>
                <a:cubicBezTo>
                  <a:pt x="638716" y="324004"/>
                  <a:pt x="557122" y="244954"/>
                  <a:pt x="613726" y="301558"/>
                </a:cubicBezTo>
                <a:cubicBezTo>
                  <a:pt x="615813" y="309908"/>
                  <a:pt x="635239" y="384991"/>
                  <a:pt x="633181" y="389107"/>
                </a:cubicBezTo>
                <a:cubicBezTo>
                  <a:pt x="627953" y="399564"/>
                  <a:pt x="621029" y="369053"/>
                  <a:pt x="613726" y="359924"/>
                </a:cubicBezTo>
                <a:cubicBezTo>
                  <a:pt x="607997" y="352762"/>
                  <a:pt x="600142" y="347514"/>
                  <a:pt x="594270" y="340468"/>
                </a:cubicBezTo>
                <a:cubicBezTo>
                  <a:pt x="549022" y="286172"/>
                  <a:pt x="585103" y="314902"/>
                  <a:pt x="535904" y="282102"/>
                </a:cubicBezTo>
                <a:cubicBezTo>
                  <a:pt x="529419" y="272374"/>
                  <a:pt x="524716" y="261186"/>
                  <a:pt x="516449" y="252919"/>
                </a:cubicBezTo>
                <a:cubicBezTo>
                  <a:pt x="497593" y="234063"/>
                  <a:pt x="481817" y="231648"/>
                  <a:pt x="458083" y="223736"/>
                </a:cubicBezTo>
                <a:cubicBezTo>
                  <a:pt x="448355" y="214008"/>
                  <a:pt x="440095" y="202549"/>
                  <a:pt x="428900" y="194553"/>
                </a:cubicBezTo>
                <a:cubicBezTo>
                  <a:pt x="417100" y="186125"/>
                  <a:pt x="403318" y="180810"/>
                  <a:pt x="389990" y="175098"/>
                </a:cubicBezTo>
                <a:cubicBezTo>
                  <a:pt x="370448" y="166723"/>
                  <a:pt x="341648" y="160581"/>
                  <a:pt x="321896" y="155643"/>
                </a:cubicBezTo>
                <a:cubicBezTo>
                  <a:pt x="315411" y="149158"/>
                  <a:pt x="311542" y="137325"/>
                  <a:pt x="302441" y="136187"/>
                </a:cubicBezTo>
                <a:cubicBezTo>
                  <a:pt x="286541" y="134199"/>
                  <a:pt x="225486" y="150562"/>
                  <a:pt x="205164" y="155643"/>
                </a:cubicBezTo>
                <a:cubicBezTo>
                  <a:pt x="244075" y="158885"/>
                  <a:pt x="283089" y="161058"/>
                  <a:pt x="321896" y="165370"/>
                </a:cubicBezTo>
                <a:cubicBezTo>
                  <a:pt x="341499" y="167548"/>
                  <a:pt x="362238" y="167087"/>
                  <a:pt x="380262" y="175098"/>
                </a:cubicBezTo>
                <a:cubicBezTo>
                  <a:pt x="392833" y="180685"/>
                  <a:pt x="397999" y="196650"/>
                  <a:pt x="409445" y="204281"/>
                </a:cubicBezTo>
                <a:cubicBezTo>
                  <a:pt x="417977" y="209969"/>
                  <a:pt x="429203" y="209970"/>
                  <a:pt x="438628" y="214009"/>
                </a:cubicBezTo>
                <a:cubicBezTo>
                  <a:pt x="451957" y="219721"/>
                  <a:pt x="465242" y="225778"/>
                  <a:pt x="477539" y="233464"/>
                </a:cubicBezTo>
                <a:cubicBezTo>
                  <a:pt x="491287" y="242057"/>
                  <a:pt x="503256" y="253224"/>
                  <a:pt x="516449" y="262647"/>
                </a:cubicBezTo>
                <a:cubicBezTo>
                  <a:pt x="525962" y="269442"/>
                  <a:pt x="535904" y="275617"/>
                  <a:pt x="545632" y="282102"/>
                </a:cubicBezTo>
                <a:cubicBezTo>
                  <a:pt x="539147" y="272374"/>
                  <a:pt x="534444" y="261186"/>
                  <a:pt x="526177" y="252919"/>
                </a:cubicBezTo>
                <a:cubicBezTo>
                  <a:pt x="495331" y="222073"/>
                  <a:pt x="478588" y="220265"/>
                  <a:pt x="438628" y="204281"/>
                </a:cubicBezTo>
                <a:cubicBezTo>
                  <a:pt x="428900" y="191311"/>
                  <a:pt x="421900" y="175749"/>
                  <a:pt x="409445" y="165370"/>
                </a:cubicBezTo>
                <a:cubicBezTo>
                  <a:pt x="401568" y="158806"/>
                  <a:pt x="390490" y="156374"/>
                  <a:pt x="380262" y="155643"/>
                </a:cubicBezTo>
                <a:cubicBezTo>
                  <a:pt x="299339" y="149863"/>
                  <a:pt x="218199" y="145915"/>
                  <a:pt x="137070" y="145915"/>
                </a:cubicBezTo>
                <a:cubicBezTo>
                  <a:pt x="68899" y="145915"/>
                  <a:pt x="273257" y="152400"/>
                  <a:pt x="341351" y="155643"/>
                </a:cubicBezTo>
                <a:lnTo>
                  <a:pt x="477539" y="184826"/>
                </a:lnTo>
                <a:cubicBezTo>
                  <a:pt x="490590" y="187726"/>
                  <a:pt x="503931" y="189859"/>
                  <a:pt x="516449" y="194553"/>
                </a:cubicBezTo>
                <a:cubicBezTo>
                  <a:pt x="530027" y="199645"/>
                  <a:pt x="542684" y="206966"/>
                  <a:pt x="555360" y="214009"/>
                </a:cubicBezTo>
                <a:cubicBezTo>
                  <a:pt x="603606" y="240812"/>
                  <a:pt x="601130" y="241041"/>
                  <a:pt x="642909" y="272375"/>
                </a:cubicBezTo>
                <a:cubicBezTo>
                  <a:pt x="649394" y="285345"/>
                  <a:pt x="656979" y="297821"/>
                  <a:pt x="662364" y="311285"/>
                </a:cubicBezTo>
                <a:cubicBezTo>
                  <a:pt x="669980" y="330326"/>
                  <a:pt x="670950" y="352260"/>
                  <a:pt x="681819" y="369651"/>
                </a:cubicBezTo>
                <a:cubicBezTo>
                  <a:pt x="688015" y="379565"/>
                  <a:pt x="701274" y="382622"/>
                  <a:pt x="711002" y="389107"/>
                </a:cubicBezTo>
                <a:cubicBezTo>
                  <a:pt x="714245" y="398835"/>
                  <a:pt x="718243" y="408342"/>
                  <a:pt x="720730" y="418290"/>
                </a:cubicBezTo>
                <a:cubicBezTo>
                  <a:pt x="724740" y="434330"/>
                  <a:pt x="725230" y="451243"/>
                  <a:pt x="730458" y="466928"/>
                </a:cubicBezTo>
                <a:cubicBezTo>
                  <a:pt x="747514" y="518096"/>
                  <a:pt x="748018" y="492322"/>
                  <a:pt x="769368" y="535021"/>
                </a:cubicBezTo>
                <a:cubicBezTo>
                  <a:pt x="781342" y="558969"/>
                  <a:pt x="785088" y="600152"/>
                  <a:pt x="788824" y="622570"/>
                </a:cubicBezTo>
                <a:cubicBezTo>
                  <a:pt x="779096" y="778213"/>
                  <a:pt x="774567" y="934268"/>
                  <a:pt x="759641" y="1089498"/>
                </a:cubicBezTo>
                <a:cubicBezTo>
                  <a:pt x="758253" y="1103933"/>
                  <a:pt x="749244" y="1117085"/>
                  <a:pt x="740185" y="1128409"/>
                </a:cubicBezTo>
                <a:cubicBezTo>
                  <a:pt x="722997" y="1149894"/>
                  <a:pt x="694124" y="1162166"/>
                  <a:pt x="681819" y="1186775"/>
                </a:cubicBezTo>
                <a:cubicBezTo>
                  <a:pt x="654970" y="1240473"/>
                  <a:pt x="676583" y="1222841"/>
                  <a:pt x="613726" y="1235413"/>
                </a:cubicBezTo>
                <a:cubicBezTo>
                  <a:pt x="610483" y="1245141"/>
                  <a:pt x="610404" y="1256589"/>
                  <a:pt x="603998" y="1264596"/>
                </a:cubicBezTo>
                <a:cubicBezTo>
                  <a:pt x="596695" y="1273725"/>
                  <a:pt x="586461" y="1283023"/>
                  <a:pt x="574815" y="1284051"/>
                </a:cubicBezTo>
                <a:cubicBezTo>
                  <a:pt x="474633" y="1292891"/>
                  <a:pt x="373777" y="1290536"/>
                  <a:pt x="273258" y="1293779"/>
                </a:cubicBezTo>
                <a:cubicBezTo>
                  <a:pt x="312169" y="1277566"/>
                  <a:pt x="352287" y="1263992"/>
                  <a:pt x="389990" y="1245141"/>
                </a:cubicBezTo>
                <a:cubicBezTo>
                  <a:pt x="412088" y="1234092"/>
                  <a:pt x="467154" y="1182320"/>
                  <a:pt x="477539" y="1167319"/>
                </a:cubicBezTo>
                <a:cubicBezTo>
                  <a:pt x="504335" y="1128614"/>
                  <a:pt x="522329" y="1076382"/>
                  <a:pt x="535904" y="1031132"/>
                </a:cubicBezTo>
                <a:cubicBezTo>
                  <a:pt x="540580" y="1015545"/>
                  <a:pt x="547186" y="979387"/>
                  <a:pt x="555360" y="963039"/>
                </a:cubicBezTo>
                <a:cubicBezTo>
                  <a:pt x="568904" y="935951"/>
                  <a:pt x="582483" y="926188"/>
                  <a:pt x="603998" y="904673"/>
                </a:cubicBezTo>
                <a:cubicBezTo>
                  <a:pt x="610483" y="891703"/>
                  <a:pt x="617741" y="879091"/>
                  <a:pt x="623453" y="865762"/>
                </a:cubicBezTo>
                <a:cubicBezTo>
                  <a:pt x="627492" y="856337"/>
                  <a:pt x="625930" y="843830"/>
                  <a:pt x="633181" y="836579"/>
                </a:cubicBezTo>
                <a:cubicBezTo>
                  <a:pt x="640432" y="829328"/>
                  <a:pt x="652636" y="830094"/>
                  <a:pt x="662364" y="826851"/>
                </a:cubicBezTo>
                <a:cubicBezTo>
                  <a:pt x="672092" y="810638"/>
                  <a:pt x="691547" y="759306"/>
                  <a:pt x="691547" y="778213"/>
                </a:cubicBezTo>
                <a:cubicBezTo>
                  <a:pt x="691547" y="807098"/>
                  <a:pt x="619909" y="939709"/>
                  <a:pt x="613726" y="953311"/>
                </a:cubicBezTo>
                <a:cubicBezTo>
                  <a:pt x="554567" y="1083461"/>
                  <a:pt x="568286" y="1056181"/>
                  <a:pt x="535904" y="1196502"/>
                </a:cubicBezTo>
                <a:cubicBezTo>
                  <a:pt x="545632" y="1222443"/>
                  <a:pt x="539146" y="1264596"/>
                  <a:pt x="565087" y="1274324"/>
                </a:cubicBezTo>
                <a:cubicBezTo>
                  <a:pt x="586556" y="1282375"/>
                  <a:pt x="599207" y="1243431"/>
                  <a:pt x="613726" y="1225685"/>
                </a:cubicBezTo>
                <a:cubicBezTo>
                  <a:pt x="658807" y="1170586"/>
                  <a:pt x="643340" y="1178724"/>
                  <a:pt x="672092" y="1128409"/>
                </a:cubicBezTo>
                <a:cubicBezTo>
                  <a:pt x="677893" y="1118258"/>
                  <a:pt x="687050" y="1110018"/>
                  <a:pt x="691547" y="1099226"/>
                </a:cubicBezTo>
                <a:cubicBezTo>
                  <a:pt x="703378" y="1070831"/>
                  <a:pt x="707632" y="1039511"/>
                  <a:pt x="720730" y="1011677"/>
                </a:cubicBezTo>
                <a:cubicBezTo>
                  <a:pt x="733755" y="983999"/>
                  <a:pt x="753155" y="959796"/>
                  <a:pt x="769368" y="933856"/>
                </a:cubicBezTo>
                <a:cubicBezTo>
                  <a:pt x="756398" y="976009"/>
                  <a:pt x="742807" y="1017976"/>
                  <a:pt x="730458" y="1060315"/>
                </a:cubicBezTo>
                <a:cubicBezTo>
                  <a:pt x="694217" y="1184571"/>
                  <a:pt x="723042" y="1134669"/>
                  <a:pt x="681819" y="1196502"/>
                </a:cubicBezTo>
                <a:cubicBezTo>
                  <a:pt x="642355" y="1433300"/>
                  <a:pt x="701600" y="1099943"/>
                  <a:pt x="662364" y="778213"/>
                </a:cubicBezTo>
                <a:cubicBezTo>
                  <a:pt x="658853" y="749424"/>
                  <a:pt x="636423" y="830094"/>
                  <a:pt x="623453" y="856034"/>
                </a:cubicBezTo>
                <a:cubicBezTo>
                  <a:pt x="613725" y="914400"/>
                  <a:pt x="606338" y="973205"/>
                  <a:pt x="594270" y="1031132"/>
                </a:cubicBezTo>
                <a:cubicBezTo>
                  <a:pt x="590087" y="1051209"/>
                  <a:pt x="576094" y="1069030"/>
                  <a:pt x="574815" y="1089498"/>
                </a:cubicBezTo>
                <a:cubicBezTo>
                  <a:pt x="572782" y="1122022"/>
                  <a:pt x="581300" y="1154349"/>
                  <a:pt x="584543" y="1186775"/>
                </a:cubicBezTo>
                <a:cubicBezTo>
                  <a:pt x="641172" y="1073518"/>
                  <a:pt x="606915" y="1151346"/>
                  <a:pt x="662364" y="953311"/>
                </a:cubicBezTo>
                <a:cubicBezTo>
                  <a:pt x="684250" y="875147"/>
                  <a:pt x="669111" y="904278"/>
                  <a:pt x="701275" y="856034"/>
                </a:cubicBezTo>
                <a:cubicBezTo>
                  <a:pt x="675623" y="1009942"/>
                  <a:pt x="710862" y="810622"/>
                  <a:pt x="633181" y="1128409"/>
                </a:cubicBezTo>
                <a:cubicBezTo>
                  <a:pt x="597200" y="1275603"/>
                  <a:pt x="588526" y="1330241"/>
                  <a:pt x="565087" y="1459149"/>
                </a:cubicBezTo>
                <a:cubicBezTo>
                  <a:pt x="631972" y="1481445"/>
                  <a:pt x="582094" y="1475610"/>
                  <a:pt x="623453" y="1361873"/>
                </a:cubicBezTo>
                <a:cubicBezTo>
                  <a:pt x="636843" y="1325052"/>
                  <a:pt x="656658" y="1290880"/>
                  <a:pt x="672092" y="1254868"/>
                </a:cubicBezTo>
                <a:cubicBezTo>
                  <a:pt x="676131" y="1245443"/>
                  <a:pt x="678011" y="1235205"/>
                  <a:pt x="681819" y="1225685"/>
                </a:cubicBezTo>
                <a:cubicBezTo>
                  <a:pt x="690990" y="1202757"/>
                  <a:pt x="701274" y="1180290"/>
                  <a:pt x="711002" y="1157592"/>
                </a:cubicBezTo>
                <a:cubicBezTo>
                  <a:pt x="714245" y="1141379"/>
                  <a:pt x="715501" y="1124639"/>
                  <a:pt x="720730" y="1108953"/>
                </a:cubicBezTo>
                <a:cubicBezTo>
                  <a:pt x="728539" y="1085526"/>
                  <a:pt x="743924" y="1064817"/>
                  <a:pt x="749913" y="1040860"/>
                </a:cubicBezTo>
                <a:cubicBezTo>
                  <a:pt x="783028" y="908402"/>
                  <a:pt x="730099" y="992701"/>
                  <a:pt x="788824" y="914400"/>
                </a:cubicBezTo>
                <a:cubicBezTo>
                  <a:pt x="795309" y="891702"/>
                  <a:pt x="813587" y="823306"/>
                  <a:pt x="808279" y="846307"/>
                </a:cubicBezTo>
                <a:cubicBezTo>
                  <a:pt x="793248" y="911442"/>
                  <a:pt x="781507" y="977691"/>
                  <a:pt x="759641" y="1040860"/>
                </a:cubicBezTo>
                <a:cubicBezTo>
                  <a:pt x="751992" y="1062956"/>
                  <a:pt x="733700" y="1079771"/>
                  <a:pt x="720730" y="1099226"/>
                </a:cubicBezTo>
                <a:cubicBezTo>
                  <a:pt x="717487" y="1115439"/>
                  <a:pt x="711002" y="1131330"/>
                  <a:pt x="711002" y="1147864"/>
                </a:cubicBezTo>
                <a:cubicBezTo>
                  <a:pt x="711002" y="1158118"/>
                  <a:pt x="719280" y="1128832"/>
                  <a:pt x="720730" y="1118681"/>
                </a:cubicBezTo>
                <a:lnTo>
                  <a:pt x="730458" y="1050587"/>
                </a:lnTo>
                <a:cubicBezTo>
                  <a:pt x="746806" y="821704"/>
                  <a:pt x="749962" y="901267"/>
                  <a:pt x="681819" y="1128409"/>
                </a:cubicBezTo>
                <a:cubicBezTo>
                  <a:pt x="541663" y="1595596"/>
                  <a:pt x="420119" y="1711115"/>
                  <a:pt x="555360" y="1575881"/>
                </a:cubicBezTo>
                <a:cubicBezTo>
                  <a:pt x="577618" y="1353286"/>
                  <a:pt x="544483" y="1619961"/>
                  <a:pt x="603998" y="1352145"/>
                </a:cubicBezTo>
                <a:cubicBezTo>
                  <a:pt x="613946" y="1307380"/>
                  <a:pt x="615914" y="1261191"/>
                  <a:pt x="623453" y="1215958"/>
                </a:cubicBezTo>
                <a:cubicBezTo>
                  <a:pt x="629938" y="1177047"/>
                  <a:pt x="681417" y="1107784"/>
                  <a:pt x="642909" y="1099226"/>
                </a:cubicBezTo>
                <a:cubicBezTo>
                  <a:pt x="603225" y="1090407"/>
                  <a:pt x="544217" y="1184033"/>
                  <a:pt x="516449" y="1225685"/>
                </a:cubicBezTo>
                <a:cubicBezTo>
                  <a:pt x="498942" y="1138155"/>
                  <a:pt x="511835" y="1155559"/>
                  <a:pt x="458083" y="1293779"/>
                </a:cubicBezTo>
                <a:cubicBezTo>
                  <a:pt x="450650" y="1312892"/>
                  <a:pt x="444024" y="1332360"/>
                  <a:pt x="438628" y="1352145"/>
                </a:cubicBezTo>
                <a:cubicBezTo>
                  <a:pt x="434278" y="1368096"/>
                  <a:pt x="421506" y="1415571"/>
                  <a:pt x="428900" y="1400783"/>
                </a:cubicBezTo>
                <a:cubicBezTo>
                  <a:pt x="442657" y="1373269"/>
                  <a:pt x="446658" y="1341795"/>
                  <a:pt x="458083" y="1313234"/>
                </a:cubicBezTo>
                <a:cubicBezTo>
                  <a:pt x="525588" y="1144471"/>
                  <a:pt x="481911" y="1265576"/>
                  <a:pt x="545632" y="1138136"/>
                </a:cubicBezTo>
                <a:cubicBezTo>
                  <a:pt x="591768" y="1045864"/>
                  <a:pt x="550928" y="1093930"/>
                  <a:pt x="603998" y="1040860"/>
                </a:cubicBezTo>
                <a:cubicBezTo>
                  <a:pt x="607241" y="1057073"/>
                  <a:pt x="611588" y="1073103"/>
                  <a:pt x="613726" y="1089498"/>
                </a:cubicBezTo>
                <a:cubicBezTo>
                  <a:pt x="621321" y="1147730"/>
                  <a:pt x="608347" y="1211380"/>
                  <a:pt x="633181" y="1264596"/>
                </a:cubicBezTo>
                <a:cubicBezTo>
                  <a:pt x="641176" y="1281729"/>
                  <a:pt x="665606" y="1245141"/>
                  <a:pt x="681819" y="1235413"/>
                </a:cubicBezTo>
                <a:cubicBezTo>
                  <a:pt x="758816" y="1136417"/>
                  <a:pt x="733379" y="1180932"/>
                  <a:pt x="769368" y="1108953"/>
                </a:cubicBezTo>
                <a:cubicBezTo>
                  <a:pt x="779096" y="1112196"/>
                  <a:pt x="796327" y="1108671"/>
                  <a:pt x="798551" y="1118681"/>
                </a:cubicBezTo>
                <a:cubicBezTo>
                  <a:pt x="804222" y="1144201"/>
                  <a:pt x="772493" y="1216915"/>
                  <a:pt x="788824" y="1196502"/>
                </a:cubicBezTo>
                <a:cubicBezTo>
                  <a:pt x="817038" y="1161236"/>
                  <a:pt x="837462" y="1070043"/>
                  <a:pt x="837462" y="1070043"/>
                </a:cubicBezTo>
                <a:cubicBezTo>
                  <a:pt x="830977" y="1112196"/>
                  <a:pt x="829095" y="1155320"/>
                  <a:pt x="818007" y="1196502"/>
                </a:cubicBezTo>
                <a:cubicBezTo>
                  <a:pt x="806266" y="1240113"/>
                  <a:pt x="785226" y="1280674"/>
                  <a:pt x="769368" y="1322962"/>
                </a:cubicBezTo>
                <a:cubicBezTo>
                  <a:pt x="765768" y="1332563"/>
                  <a:pt x="764227" y="1342974"/>
                  <a:pt x="759641" y="1352145"/>
                </a:cubicBezTo>
                <a:cubicBezTo>
                  <a:pt x="751186" y="1369056"/>
                  <a:pt x="740186" y="1384570"/>
                  <a:pt x="730458" y="1400783"/>
                </a:cubicBezTo>
                <a:cubicBezTo>
                  <a:pt x="803074" y="965081"/>
                  <a:pt x="896178" y="894594"/>
                  <a:pt x="740185" y="1050587"/>
                </a:cubicBezTo>
                <a:cubicBezTo>
                  <a:pt x="730457" y="1073285"/>
                  <a:pt x="719441" y="1095473"/>
                  <a:pt x="711002" y="1118681"/>
                </a:cubicBezTo>
                <a:cubicBezTo>
                  <a:pt x="706433" y="1131246"/>
                  <a:pt x="706705" y="1145375"/>
                  <a:pt x="701275" y="1157592"/>
                </a:cubicBezTo>
                <a:cubicBezTo>
                  <a:pt x="693596" y="1174870"/>
                  <a:pt x="680548" y="1189319"/>
                  <a:pt x="672092" y="1206230"/>
                </a:cubicBezTo>
                <a:cubicBezTo>
                  <a:pt x="664283" y="1221848"/>
                  <a:pt x="659121" y="1238655"/>
                  <a:pt x="652636" y="1254868"/>
                </a:cubicBezTo>
                <a:cubicBezTo>
                  <a:pt x="662364" y="1167319"/>
                  <a:pt x="669361" y="1079423"/>
                  <a:pt x="681819" y="992221"/>
                </a:cubicBezTo>
                <a:cubicBezTo>
                  <a:pt x="685600" y="965751"/>
                  <a:pt x="698089" y="940948"/>
                  <a:pt x="701275" y="914400"/>
                </a:cubicBezTo>
                <a:cubicBezTo>
                  <a:pt x="707854" y="859575"/>
                  <a:pt x="701295" y="803389"/>
                  <a:pt x="711002" y="749030"/>
                </a:cubicBezTo>
                <a:cubicBezTo>
                  <a:pt x="720140" y="697857"/>
                  <a:pt x="746209" y="649433"/>
                  <a:pt x="769368" y="603115"/>
                </a:cubicBezTo>
                <a:cubicBezTo>
                  <a:pt x="756398" y="703634"/>
                  <a:pt x="747929" y="804838"/>
                  <a:pt x="730458" y="904673"/>
                </a:cubicBezTo>
                <a:cubicBezTo>
                  <a:pt x="665958" y="1273248"/>
                  <a:pt x="730833" y="696653"/>
                  <a:pt x="691547" y="1089498"/>
                </a:cubicBezTo>
                <a:cubicBezTo>
                  <a:pt x="675557" y="961582"/>
                  <a:pt x="679587" y="1053990"/>
                  <a:pt x="701275" y="894945"/>
                </a:cubicBezTo>
                <a:cubicBezTo>
                  <a:pt x="705678" y="862656"/>
                  <a:pt x="701807" y="828931"/>
                  <a:pt x="711002" y="797668"/>
                </a:cubicBezTo>
                <a:cubicBezTo>
                  <a:pt x="718378" y="772588"/>
                  <a:pt x="736943" y="752273"/>
                  <a:pt x="749913" y="729575"/>
                </a:cubicBezTo>
                <a:cubicBezTo>
                  <a:pt x="774794" y="530536"/>
                  <a:pt x="747235" y="762685"/>
                  <a:pt x="720730" y="865762"/>
                </a:cubicBezTo>
                <a:cubicBezTo>
                  <a:pt x="709482" y="909502"/>
                  <a:pt x="688305" y="950068"/>
                  <a:pt x="672092" y="992221"/>
                </a:cubicBezTo>
                <a:cubicBezTo>
                  <a:pt x="668849" y="1014919"/>
                  <a:pt x="656803" y="1082559"/>
                  <a:pt x="662364" y="1060315"/>
                </a:cubicBezTo>
                <a:cubicBezTo>
                  <a:pt x="671156" y="1025145"/>
                  <a:pt x="677322" y="989284"/>
                  <a:pt x="681819" y="953311"/>
                </a:cubicBezTo>
                <a:cubicBezTo>
                  <a:pt x="687063" y="911360"/>
                  <a:pt x="697526" y="868704"/>
                  <a:pt x="691547" y="826851"/>
                </a:cubicBezTo>
                <a:cubicBezTo>
                  <a:pt x="688647" y="806549"/>
                  <a:pt x="682146" y="867343"/>
                  <a:pt x="672092" y="885217"/>
                </a:cubicBezTo>
                <a:lnTo>
                  <a:pt x="584543" y="1040860"/>
                </a:lnTo>
                <a:cubicBezTo>
                  <a:pt x="571680" y="1063618"/>
                  <a:pt x="545632" y="1108953"/>
                  <a:pt x="545632" y="1108953"/>
                </a:cubicBezTo>
                <a:cubicBezTo>
                  <a:pt x="534634" y="1152943"/>
                  <a:pt x="529306" y="1180515"/>
                  <a:pt x="506721" y="1225685"/>
                </a:cubicBezTo>
                <a:cubicBezTo>
                  <a:pt x="502619" y="1233888"/>
                  <a:pt x="493751" y="1238656"/>
                  <a:pt x="487266" y="1245141"/>
                </a:cubicBezTo>
                <a:cubicBezTo>
                  <a:pt x="547517" y="1034257"/>
                  <a:pt x="455141" y="1366027"/>
                  <a:pt x="526177" y="1070043"/>
                </a:cubicBezTo>
                <a:cubicBezTo>
                  <a:pt x="537195" y="1024135"/>
                  <a:pt x="578653" y="888635"/>
                  <a:pt x="565087" y="933856"/>
                </a:cubicBezTo>
                <a:cubicBezTo>
                  <a:pt x="466454" y="1262632"/>
                  <a:pt x="530949" y="1065453"/>
                  <a:pt x="467811" y="1254868"/>
                </a:cubicBezTo>
                <a:cubicBezTo>
                  <a:pt x="464568" y="1277566"/>
                  <a:pt x="467115" y="1301887"/>
                  <a:pt x="458083" y="1322962"/>
                </a:cubicBezTo>
                <a:cubicBezTo>
                  <a:pt x="447095" y="1348600"/>
                  <a:pt x="432654" y="1406528"/>
                  <a:pt x="409445" y="1391056"/>
                </a:cubicBezTo>
                <a:cubicBezTo>
                  <a:pt x="384571" y="1374474"/>
                  <a:pt x="421034" y="1332348"/>
                  <a:pt x="428900" y="1303507"/>
                </a:cubicBezTo>
                <a:cubicBezTo>
                  <a:pt x="440504" y="1260957"/>
                  <a:pt x="453062" y="1218612"/>
                  <a:pt x="467811" y="1177047"/>
                </a:cubicBezTo>
                <a:cubicBezTo>
                  <a:pt x="488753" y="1118028"/>
                  <a:pt x="535904" y="1001949"/>
                  <a:pt x="535904" y="1001949"/>
                </a:cubicBezTo>
                <a:cubicBezTo>
                  <a:pt x="538548" y="983441"/>
                  <a:pt x="550064" y="836699"/>
                  <a:pt x="565087" y="1001949"/>
                </a:cubicBezTo>
                <a:cubicBezTo>
                  <a:pt x="566297" y="1015264"/>
                  <a:pt x="558366" y="1027833"/>
                  <a:pt x="555360" y="1040860"/>
                </a:cubicBezTo>
                <a:cubicBezTo>
                  <a:pt x="531683" y="1143459"/>
                  <a:pt x="535904" y="1101080"/>
                  <a:pt x="535904" y="1186775"/>
                </a:cubicBezTo>
              </a:path>
            </a:pathLst>
          </a:cu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7" name="Prostoručno 56"/>
          <p:cNvSpPr/>
          <p:nvPr/>
        </p:nvSpPr>
        <p:spPr>
          <a:xfrm>
            <a:off x="2750258" y="2943151"/>
            <a:ext cx="632799" cy="1132737"/>
          </a:xfrm>
          <a:custGeom>
            <a:avLst/>
            <a:gdLst>
              <a:gd name="connsiteX0" fmla="*/ 719847 w 719847"/>
              <a:gd name="connsiteY0" fmla="*/ 97276 h 1391055"/>
              <a:gd name="connsiteX1" fmla="*/ 671209 w 719847"/>
              <a:gd name="connsiteY1" fmla="*/ 87549 h 1391055"/>
              <a:gd name="connsiteX2" fmla="*/ 651753 w 719847"/>
              <a:gd name="connsiteY2" fmla="*/ 68093 h 1391055"/>
              <a:gd name="connsiteX3" fmla="*/ 622570 w 719847"/>
              <a:gd name="connsiteY3" fmla="*/ 58366 h 1391055"/>
              <a:gd name="connsiteX4" fmla="*/ 544749 w 719847"/>
              <a:gd name="connsiteY4" fmla="*/ 29183 h 1391055"/>
              <a:gd name="connsiteX5" fmla="*/ 505838 w 719847"/>
              <a:gd name="connsiteY5" fmla="*/ 9727 h 1391055"/>
              <a:gd name="connsiteX6" fmla="*/ 476655 w 719847"/>
              <a:gd name="connsiteY6" fmla="*/ 0 h 1391055"/>
              <a:gd name="connsiteX7" fmla="*/ 262647 w 719847"/>
              <a:gd name="connsiteY7" fmla="*/ 19455 h 1391055"/>
              <a:gd name="connsiteX8" fmla="*/ 243192 w 719847"/>
              <a:gd name="connsiteY8" fmla="*/ 48638 h 1391055"/>
              <a:gd name="connsiteX9" fmla="*/ 252919 w 719847"/>
              <a:gd name="connsiteY9" fmla="*/ 136187 h 1391055"/>
              <a:gd name="connsiteX10" fmla="*/ 321013 w 719847"/>
              <a:gd name="connsiteY10" fmla="*/ 165370 h 1391055"/>
              <a:gd name="connsiteX11" fmla="*/ 418289 w 719847"/>
              <a:gd name="connsiteY11" fmla="*/ 145915 h 1391055"/>
              <a:gd name="connsiteX12" fmla="*/ 428017 w 719847"/>
              <a:gd name="connsiteY12" fmla="*/ 116732 h 1391055"/>
              <a:gd name="connsiteX13" fmla="*/ 379379 w 719847"/>
              <a:gd name="connsiteY13" fmla="*/ 107004 h 1391055"/>
              <a:gd name="connsiteX14" fmla="*/ 311285 w 719847"/>
              <a:gd name="connsiteY14" fmla="*/ 126459 h 1391055"/>
              <a:gd name="connsiteX15" fmla="*/ 291830 w 719847"/>
              <a:gd name="connsiteY15" fmla="*/ 155642 h 1391055"/>
              <a:gd name="connsiteX16" fmla="*/ 252919 w 719847"/>
              <a:gd name="connsiteY16" fmla="*/ 175098 h 1391055"/>
              <a:gd name="connsiteX17" fmla="*/ 252919 w 719847"/>
              <a:gd name="connsiteY17" fmla="*/ 282102 h 1391055"/>
              <a:gd name="connsiteX18" fmla="*/ 282102 w 719847"/>
              <a:gd name="connsiteY18" fmla="*/ 243191 h 1391055"/>
              <a:gd name="connsiteX19" fmla="*/ 321013 w 719847"/>
              <a:gd name="connsiteY19" fmla="*/ 194553 h 1391055"/>
              <a:gd name="connsiteX20" fmla="*/ 379379 w 719847"/>
              <a:gd name="connsiteY20" fmla="*/ 126459 h 1391055"/>
              <a:gd name="connsiteX21" fmla="*/ 369651 w 719847"/>
              <a:gd name="connsiteY21" fmla="*/ 97276 h 1391055"/>
              <a:gd name="connsiteX22" fmla="*/ 359923 w 719847"/>
              <a:gd name="connsiteY22" fmla="*/ 126459 h 1391055"/>
              <a:gd name="connsiteX23" fmla="*/ 408562 w 719847"/>
              <a:gd name="connsiteY23" fmla="*/ 214008 h 1391055"/>
              <a:gd name="connsiteX24" fmla="*/ 496111 w 719847"/>
              <a:gd name="connsiteY24" fmla="*/ 204281 h 1391055"/>
              <a:gd name="connsiteX25" fmla="*/ 505838 w 719847"/>
              <a:gd name="connsiteY25" fmla="*/ 165370 h 1391055"/>
              <a:gd name="connsiteX26" fmla="*/ 496111 w 719847"/>
              <a:gd name="connsiteY26" fmla="*/ 97276 h 1391055"/>
              <a:gd name="connsiteX27" fmla="*/ 476655 w 719847"/>
              <a:gd name="connsiteY27" fmla="*/ 77821 h 1391055"/>
              <a:gd name="connsiteX28" fmla="*/ 457200 w 719847"/>
              <a:gd name="connsiteY28" fmla="*/ 48638 h 1391055"/>
              <a:gd name="connsiteX29" fmla="*/ 398834 w 719847"/>
              <a:gd name="connsiteY29" fmla="*/ 58366 h 1391055"/>
              <a:gd name="connsiteX30" fmla="*/ 359923 w 719847"/>
              <a:gd name="connsiteY30" fmla="*/ 145915 h 1391055"/>
              <a:gd name="connsiteX31" fmla="*/ 379379 w 719847"/>
              <a:gd name="connsiteY31" fmla="*/ 214008 h 1391055"/>
              <a:gd name="connsiteX32" fmla="*/ 447472 w 719847"/>
              <a:gd name="connsiteY32" fmla="*/ 204281 h 1391055"/>
              <a:gd name="connsiteX33" fmla="*/ 418289 w 719847"/>
              <a:gd name="connsiteY33" fmla="*/ 136187 h 1391055"/>
              <a:gd name="connsiteX34" fmla="*/ 408562 w 719847"/>
              <a:gd name="connsiteY34" fmla="*/ 107004 h 1391055"/>
              <a:gd name="connsiteX35" fmla="*/ 369651 w 719847"/>
              <a:gd name="connsiteY35" fmla="*/ 77821 h 1391055"/>
              <a:gd name="connsiteX36" fmla="*/ 350196 w 719847"/>
              <a:gd name="connsiteY36" fmla="*/ 48638 h 1391055"/>
              <a:gd name="connsiteX37" fmla="*/ 311285 w 719847"/>
              <a:gd name="connsiteY37" fmla="*/ 68093 h 1391055"/>
              <a:gd name="connsiteX38" fmla="*/ 321013 w 719847"/>
              <a:gd name="connsiteY38" fmla="*/ 175098 h 1391055"/>
              <a:gd name="connsiteX39" fmla="*/ 311285 w 719847"/>
              <a:gd name="connsiteY39" fmla="*/ 97276 h 1391055"/>
              <a:gd name="connsiteX40" fmla="*/ 262647 w 719847"/>
              <a:gd name="connsiteY40" fmla="*/ 107004 h 1391055"/>
              <a:gd name="connsiteX41" fmla="*/ 204281 w 719847"/>
              <a:gd name="connsiteY41" fmla="*/ 145915 h 1391055"/>
              <a:gd name="connsiteX42" fmla="*/ 194553 w 719847"/>
              <a:gd name="connsiteY42" fmla="*/ 175098 h 1391055"/>
              <a:gd name="connsiteX43" fmla="*/ 204281 w 719847"/>
              <a:gd name="connsiteY43" fmla="*/ 233464 h 1391055"/>
              <a:gd name="connsiteX44" fmla="*/ 175098 w 719847"/>
              <a:gd name="connsiteY44" fmla="*/ 252919 h 1391055"/>
              <a:gd name="connsiteX45" fmla="*/ 223736 w 719847"/>
              <a:gd name="connsiteY45" fmla="*/ 330740 h 1391055"/>
              <a:gd name="connsiteX46" fmla="*/ 252919 w 719847"/>
              <a:gd name="connsiteY46" fmla="*/ 321013 h 1391055"/>
              <a:gd name="connsiteX47" fmla="*/ 282102 w 719847"/>
              <a:gd name="connsiteY47" fmla="*/ 301557 h 1391055"/>
              <a:gd name="connsiteX48" fmla="*/ 311285 w 719847"/>
              <a:gd name="connsiteY48" fmla="*/ 291830 h 1391055"/>
              <a:gd name="connsiteX49" fmla="*/ 330741 w 719847"/>
              <a:gd name="connsiteY49" fmla="*/ 272374 h 1391055"/>
              <a:gd name="connsiteX50" fmla="*/ 408562 w 719847"/>
              <a:gd name="connsiteY50" fmla="*/ 233464 h 1391055"/>
              <a:gd name="connsiteX51" fmla="*/ 428017 w 719847"/>
              <a:gd name="connsiteY51" fmla="*/ 214008 h 1391055"/>
              <a:gd name="connsiteX52" fmla="*/ 418289 w 719847"/>
              <a:gd name="connsiteY52" fmla="*/ 243191 h 1391055"/>
              <a:gd name="connsiteX53" fmla="*/ 350196 w 719847"/>
              <a:gd name="connsiteY53" fmla="*/ 272374 h 1391055"/>
              <a:gd name="connsiteX54" fmla="*/ 321013 w 719847"/>
              <a:gd name="connsiteY54" fmla="*/ 291830 h 1391055"/>
              <a:gd name="connsiteX55" fmla="*/ 291830 w 719847"/>
              <a:gd name="connsiteY55" fmla="*/ 301557 h 1391055"/>
              <a:gd name="connsiteX56" fmla="*/ 282102 w 719847"/>
              <a:gd name="connsiteY56" fmla="*/ 330740 h 1391055"/>
              <a:gd name="connsiteX57" fmla="*/ 223736 w 719847"/>
              <a:gd name="connsiteY57" fmla="*/ 379379 h 1391055"/>
              <a:gd name="connsiteX58" fmla="*/ 214009 w 719847"/>
              <a:gd name="connsiteY58" fmla="*/ 408562 h 1391055"/>
              <a:gd name="connsiteX59" fmla="*/ 194553 w 719847"/>
              <a:gd name="connsiteY59" fmla="*/ 428017 h 1391055"/>
              <a:gd name="connsiteX60" fmla="*/ 204281 w 719847"/>
              <a:gd name="connsiteY60" fmla="*/ 535021 h 1391055"/>
              <a:gd name="connsiteX61" fmla="*/ 262647 w 719847"/>
              <a:gd name="connsiteY61" fmla="*/ 525293 h 1391055"/>
              <a:gd name="connsiteX62" fmla="*/ 282102 w 719847"/>
              <a:gd name="connsiteY62" fmla="*/ 486383 h 1391055"/>
              <a:gd name="connsiteX63" fmla="*/ 223736 w 719847"/>
              <a:gd name="connsiteY63" fmla="*/ 291830 h 1391055"/>
              <a:gd name="connsiteX64" fmla="*/ 107004 w 719847"/>
              <a:gd name="connsiteY64" fmla="*/ 301557 h 1391055"/>
              <a:gd name="connsiteX65" fmla="*/ 77821 w 719847"/>
              <a:gd name="connsiteY65" fmla="*/ 311285 h 1391055"/>
              <a:gd name="connsiteX66" fmla="*/ 68094 w 719847"/>
              <a:gd name="connsiteY66" fmla="*/ 340468 h 1391055"/>
              <a:gd name="connsiteX67" fmla="*/ 48638 w 719847"/>
              <a:gd name="connsiteY67" fmla="*/ 408562 h 1391055"/>
              <a:gd name="connsiteX68" fmla="*/ 68094 w 719847"/>
              <a:gd name="connsiteY68" fmla="*/ 486383 h 1391055"/>
              <a:gd name="connsiteX69" fmla="*/ 77821 w 719847"/>
              <a:gd name="connsiteY69" fmla="*/ 515566 h 1391055"/>
              <a:gd name="connsiteX70" fmla="*/ 116732 w 719847"/>
              <a:gd name="connsiteY70" fmla="*/ 525293 h 1391055"/>
              <a:gd name="connsiteX71" fmla="*/ 194553 w 719847"/>
              <a:gd name="connsiteY71" fmla="*/ 515566 h 1391055"/>
              <a:gd name="connsiteX72" fmla="*/ 204281 w 719847"/>
              <a:gd name="connsiteY72" fmla="*/ 466927 h 1391055"/>
              <a:gd name="connsiteX73" fmla="*/ 214009 w 719847"/>
              <a:gd name="connsiteY73" fmla="*/ 408562 h 1391055"/>
              <a:gd name="connsiteX74" fmla="*/ 204281 w 719847"/>
              <a:gd name="connsiteY74" fmla="*/ 321013 h 1391055"/>
              <a:gd name="connsiteX75" fmla="*/ 97277 w 719847"/>
              <a:gd name="connsiteY75" fmla="*/ 350196 h 1391055"/>
              <a:gd name="connsiteX76" fmla="*/ 87549 w 719847"/>
              <a:gd name="connsiteY76" fmla="*/ 379379 h 1391055"/>
              <a:gd name="connsiteX77" fmla="*/ 38911 w 719847"/>
              <a:gd name="connsiteY77" fmla="*/ 486383 h 1391055"/>
              <a:gd name="connsiteX78" fmla="*/ 48638 w 719847"/>
              <a:gd name="connsiteY78" fmla="*/ 564204 h 1391055"/>
              <a:gd name="connsiteX79" fmla="*/ 126460 w 719847"/>
              <a:gd name="connsiteY79" fmla="*/ 496110 h 1391055"/>
              <a:gd name="connsiteX80" fmla="*/ 165370 w 719847"/>
              <a:gd name="connsiteY80" fmla="*/ 379379 h 1391055"/>
              <a:gd name="connsiteX81" fmla="*/ 175098 w 719847"/>
              <a:gd name="connsiteY81" fmla="*/ 573932 h 1391055"/>
              <a:gd name="connsiteX82" fmla="*/ 184826 w 719847"/>
              <a:gd name="connsiteY82" fmla="*/ 603115 h 1391055"/>
              <a:gd name="connsiteX83" fmla="*/ 233464 w 719847"/>
              <a:gd name="connsiteY83" fmla="*/ 661481 h 1391055"/>
              <a:gd name="connsiteX84" fmla="*/ 262647 w 719847"/>
              <a:gd name="connsiteY84" fmla="*/ 680936 h 1391055"/>
              <a:gd name="connsiteX85" fmla="*/ 282102 w 719847"/>
              <a:gd name="connsiteY85" fmla="*/ 525293 h 1391055"/>
              <a:gd name="connsiteX86" fmla="*/ 223736 w 719847"/>
              <a:gd name="connsiteY86" fmla="*/ 496110 h 1391055"/>
              <a:gd name="connsiteX87" fmla="*/ 107004 w 719847"/>
              <a:gd name="connsiteY87" fmla="*/ 505838 h 1391055"/>
              <a:gd name="connsiteX88" fmla="*/ 136187 w 719847"/>
              <a:gd name="connsiteY88" fmla="*/ 632298 h 1391055"/>
              <a:gd name="connsiteX89" fmla="*/ 155643 w 719847"/>
              <a:gd name="connsiteY89" fmla="*/ 690664 h 1391055"/>
              <a:gd name="connsiteX90" fmla="*/ 184826 w 719847"/>
              <a:gd name="connsiteY90" fmla="*/ 710119 h 1391055"/>
              <a:gd name="connsiteX91" fmla="*/ 233464 w 719847"/>
              <a:gd name="connsiteY91" fmla="*/ 749030 h 1391055"/>
              <a:gd name="connsiteX92" fmla="*/ 243192 w 719847"/>
              <a:gd name="connsiteY92" fmla="*/ 719847 h 1391055"/>
              <a:gd name="connsiteX93" fmla="*/ 233464 w 719847"/>
              <a:gd name="connsiteY93" fmla="*/ 535021 h 1391055"/>
              <a:gd name="connsiteX94" fmla="*/ 165370 w 719847"/>
              <a:gd name="connsiteY94" fmla="*/ 544749 h 1391055"/>
              <a:gd name="connsiteX95" fmla="*/ 155643 w 719847"/>
              <a:gd name="connsiteY95" fmla="*/ 593387 h 1391055"/>
              <a:gd name="connsiteX96" fmla="*/ 136187 w 719847"/>
              <a:gd name="connsiteY96" fmla="*/ 642025 h 1391055"/>
              <a:gd name="connsiteX97" fmla="*/ 116732 w 719847"/>
              <a:gd name="connsiteY97" fmla="*/ 700391 h 1391055"/>
              <a:gd name="connsiteX98" fmla="*/ 126460 w 719847"/>
              <a:gd name="connsiteY98" fmla="*/ 846306 h 1391055"/>
              <a:gd name="connsiteX99" fmla="*/ 214009 w 719847"/>
              <a:gd name="connsiteY99" fmla="*/ 914400 h 1391055"/>
              <a:gd name="connsiteX100" fmla="*/ 262647 w 719847"/>
              <a:gd name="connsiteY100" fmla="*/ 904672 h 1391055"/>
              <a:gd name="connsiteX101" fmla="*/ 282102 w 719847"/>
              <a:gd name="connsiteY101" fmla="*/ 671208 h 1391055"/>
              <a:gd name="connsiteX102" fmla="*/ 233464 w 719847"/>
              <a:gd name="connsiteY102" fmla="*/ 622570 h 1391055"/>
              <a:gd name="connsiteX103" fmla="*/ 175098 w 719847"/>
              <a:gd name="connsiteY103" fmla="*/ 603115 h 1391055"/>
              <a:gd name="connsiteX104" fmla="*/ 48638 w 719847"/>
              <a:gd name="connsiteY104" fmla="*/ 622570 h 1391055"/>
              <a:gd name="connsiteX105" fmla="*/ 87549 w 719847"/>
              <a:gd name="connsiteY105" fmla="*/ 875489 h 1391055"/>
              <a:gd name="connsiteX106" fmla="*/ 116732 w 719847"/>
              <a:gd name="connsiteY106" fmla="*/ 904672 h 1391055"/>
              <a:gd name="connsiteX107" fmla="*/ 184826 w 719847"/>
              <a:gd name="connsiteY107" fmla="*/ 972766 h 1391055"/>
              <a:gd name="connsiteX108" fmla="*/ 262647 w 719847"/>
              <a:gd name="connsiteY108" fmla="*/ 963038 h 1391055"/>
              <a:gd name="connsiteX109" fmla="*/ 272375 w 719847"/>
              <a:gd name="connsiteY109" fmla="*/ 933855 h 1391055"/>
              <a:gd name="connsiteX110" fmla="*/ 252919 w 719847"/>
              <a:gd name="connsiteY110" fmla="*/ 817123 h 1391055"/>
              <a:gd name="connsiteX111" fmla="*/ 194553 w 719847"/>
              <a:gd name="connsiteY111" fmla="*/ 846306 h 1391055"/>
              <a:gd name="connsiteX112" fmla="*/ 184826 w 719847"/>
              <a:gd name="connsiteY112" fmla="*/ 875489 h 1391055"/>
              <a:gd name="connsiteX113" fmla="*/ 214009 w 719847"/>
              <a:gd name="connsiteY113" fmla="*/ 1079770 h 1391055"/>
              <a:gd name="connsiteX114" fmla="*/ 223736 w 719847"/>
              <a:gd name="connsiteY114" fmla="*/ 1108953 h 1391055"/>
              <a:gd name="connsiteX115" fmla="*/ 252919 w 719847"/>
              <a:gd name="connsiteY115" fmla="*/ 1138136 h 1391055"/>
              <a:gd name="connsiteX116" fmla="*/ 262647 w 719847"/>
              <a:gd name="connsiteY116" fmla="*/ 1186774 h 1391055"/>
              <a:gd name="connsiteX117" fmla="*/ 311285 w 719847"/>
              <a:gd name="connsiteY117" fmla="*/ 1177047 h 1391055"/>
              <a:gd name="connsiteX118" fmla="*/ 340468 w 719847"/>
              <a:gd name="connsiteY118" fmla="*/ 1089498 h 1391055"/>
              <a:gd name="connsiteX119" fmla="*/ 369651 w 719847"/>
              <a:gd name="connsiteY119" fmla="*/ 1040859 h 1391055"/>
              <a:gd name="connsiteX120" fmla="*/ 359923 w 719847"/>
              <a:gd name="connsiteY120" fmla="*/ 836579 h 1391055"/>
              <a:gd name="connsiteX121" fmla="*/ 301558 w 719847"/>
              <a:gd name="connsiteY121" fmla="*/ 846306 h 1391055"/>
              <a:gd name="connsiteX122" fmla="*/ 291830 w 719847"/>
              <a:gd name="connsiteY122" fmla="*/ 875489 h 1391055"/>
              <a:gd name="connsiteX123" fmla="*/ 282102 w 719847"/>
              <a:gd name="connsiteY123" fmla="*/ 914400 h 1391055"/>
              <a:gd name="connsiteX124" fmla="*/ 291830 w 719847"/>
              <a:gd name="connsiteY124" fmla="*/ 1070042 h 1391055"/>
              <a:gd name="connsiteX125" fmla="*/ 321013 w 719847"/>
              <a:gd name="connsiteY125" fmla="*/ 1089498 h 1391055"/>
              <a:gd name="connsiteX126" fmla="*/ 330741 w 719847"/>
              <a:gd name="connsiteY126" fmla="*/ 1118681 h 1391055"/>
              <a:gd name="connsiteX127" fmla="*/ 389106 w 719847"/>
              <a:gd name="connsiteY127" fmla="*/ 1108953 h 1391055"/>
              <a:gd name="connsiteX128" fmla="*/ 398834 w 719847"/>
              <a:gd name="connsiteY128" fmla="*/ 1079770 h 1391055"/>
              <a:gd name="connsiteX129" fmla="*/ 408562 w 719847"/>
              <a:gd name="connsiteY129" fmla="*/ 1040859 h 1391055"/>
              <a:gd name="connsiteX130" fmla="*/ 389106 w 719847"/>
              <a:gd name="connsiteY130" fmla="*/ 1021404 h 1391055"/>
              <a:gd name="connsiteX131" fmla="*/ 389106 w 719847"/>
              <a:gd name="connsiteY131" fmla="*/ 1147864 h 1391055"/>
              <a:gd name="connsiteX132" fmla="*/ 398834 w 719847"/>
              <a:gd name="connsiteY132" fmla="*/ 1177047 h 1391055"/>
              <a:gd name="connsiteX133" fmla="*/ 437745 w 719847"/>
              <a:gd name="connsiteY133" fmla="*/ 1196502 h 1391055"/>
              <a:gd name="connsiteX134" fmla="*/ 476655 w 719847"/>
              <a:gd name="connsiteY134" fmla="*/ 1186774 h 1391055"/>
              <a:gd name="connsiteX135" fmla="*/ 447472 w 719847"/>
              <a:gd name="connsiteY135" fmla="*/ 1177047 h 1391055"/>
              <a:gd name="connsiteX136" fmla="*/ 398834 w 719847"/>
              <a:gd name="connsiteY136" fmla="*/ 1186774 h 1391055"/>
              <a:gd name="connsiteX137" fmla="*/ 408562 w 719847"/>
              <a:gd name="connsiteY137" fmla="*/ 1371600 h 1391055"/>
              <a:gd name="connsiteX138" fmla="*/ 486383 w 719847"/>
              <a:gd name="connsiteY138" fmla="*/ 1361872 h 1391055"/>
              <a:gd name="connsiteX139" fmla="*/ 505838 w 719847"/>
              <a:gd name="connsiteY139" fmla="*/ 1313234 h 1391055"/>
              <a:gd name="connsiteX140" fmla="*/ 525294 w 719847"/>
              <a:gd name="connsiteY140" fmla="*/ 1254868 h 1391055"/>
              <a:gd name="connsiteX141" fmla="*/ 535021 w 719847"/>
              <a:gd name="connsiteY141" fmla="*/ 1225685 h 1391055"/>
              <a:gd name="connsiteX142" fmla="*/ 525294 w 719847"/>
              <a:gd name="connsiteY142" fmla="*/ 1118681 h 1391055"/>
              <a:gd name="connsiteX143" fmla="*/ 486383 w 719847"/>
              <a:gd name="connsiteY143" fmla="*/ 1108953 h 1391055"/>
              <a:gd name="connsiteX144" fmla="*/ 505838 w 719847"/>
              <a:gd name="connsiteY144" fmla="*/ 1254868 h 1391055"/>
              <a:gd name="connsiteX145" fmla="*/ 515566 w 719847"/>
              <a:gd name="connsiteY145" fmla="*/ 1284051 h 1391055"/>
              <a:gd name="connsiteX146" fmla="*/ 535021 w 719847"/>
              <a:gd name="connsiteY146" fmla="*/ 1313234 h 1391055"/>
              <a:gd name="connsiteX147" fmla="*/ 622570 w 719847"/>
              <a:gd name="connsiteY147" fmla="*/ 1303506 h 1391055"/>
              <a:gd name="connsiteX148" fmla="*/ 661481 w 719847"/>
              <a:gd name="connsiteY148" fmla="*/ 1245140 h 1391055"/>
              <a:gd name="connsiteX149" fmla="*/ 651753 w 719847"/>
              <a:gd name="connsiteY149" fmla="*/ 1108953 h 1391055"/>
              <a:gd name="connsiteX150" fmla="*/ 612843 w 719847"/>
              <a:gd name="connsiteY150" fmla="*/ 1099225 h 1391055"/>
              <a:gd name="connsiteX151" fmla="*/ 593387 w 719847"/>
              <a:gd name="connsiteY151" fmla="*/ 1079770 h 1391055"/>
              <a:gd name="connsiteX152" fmla="*/ 564204 w 719847"/>
              <a:gd name="connsiteY152" fmla="*/ 1060315 h 1391055"/>
              <a:gd name="connsiteX153" fmla="*/ 486383 w 719847"/>
              <a:gd name="connsiteY153" fmla="*/ 1070042 h 1391055"/>
              <a:gd name="connsiteX154" fmla="*/ 428017 w 719847"/>
              <a:gd name="connsiteY154" fmla="*/ 1128408 h 1391055"/>
              <a:gd name="connsiteX155" fmla="*/ 447472 w 719847"/>
              <a:gd name="connsiteY155" fmla="*/ 1215957 h 1391055"/>
              <a:gd name="connsiteX156" fmla="*/ 457200 w 719847"/>
              <a:gd name="connsiteY156" fmla="*/ 1245140 h 1391055"/>
              <a:gd name="connsiteX157" fmla="*/ 496111 w 719847"/>
              <a:gd name="connsiteY157" fmla="*/ 1254868 h 1391055"/>
              <a:gd name="connsiteX158" fmla="*/ 544749 w 719847"/>
              <a:gd name="connsiteY158" fmla="*/ 1245140 h 1391055"/>
              <a:gd name="connsiteX159" fmla="*/ 535021 w 719847"/>
              <a:gd name="connsiteY159" fmla="*/ 1157591 h 1391055"/>
              <a:gd name="connsiteX160" fmla="*/ 525294 w 719847"/>
              <a:gd name="connsiteY160" fmla="*/ 1128408 h 1391055"/>
              <a:gd name="connsiteX161" fmla="*/ 486383 w 719847"/>
              <a:gd name="connsiteY161" fmla="*/ 1108953 h 1391055"/>
              <a:gd name="connsiteX162" fmla="*/ 398834 w 719847"/>
              <a:gd name="connsiteY162" fmla="*/ 1060315 h 1391055"/>
              <a:gd name="connsiteX163" fmla="*/ 340468 w 719847"/>
              <a:gd name="connsiteY163" fmla="*/ 1050587 h 1391055"/>
              <a:gd name="connsiteX164" fmla="*/ 282102 w 719847"/>
              <a:gd name="connsiteY164" fmla="*/ 1070042 h 1391055"/>
              <a:gd name="connsiteX165" fmla="*/ 301558 w 719847"/>
              <a:gd name="connsiteY165" fmla="*/ 1089498 h 1391055"/>
              <a:gd name="connsiteX166" fmla="*/ 340468 w 719847"/>
              <a:gd name="connsiteY166" fmla="*/ 1108953 h 1391055"/>
              <a:gd name="connsiteX167" fmla="*/ 428017 w 719847"/>
              <a:gd name="connsiteY167" fmla="*/ 1147864 h 1391055"/>
              <a:gd name="connsiteX168" fmla="*/ 418289 w 719847"/>
              <a:gd name="connsiteY168" fmla="*/ 1079770 h 1391055"/>
              <a:gd name="connsiteX169" fmla="*/ 389106 w 719847"/>
              <a:gd name="connsiteY169" fmla="*/ 1060315 h 1391055"/>
              <a:gd name="connsiteX170" fmla="*/ 359923 w 719847"/>
              <a:gd name="connsiteY170" fmla="*/ 1031132 h 1391055"/>
              <a:gd name="connsiteX171" fmla="*/ 233464 w 719847"/>
              <a:gd name="connsiteY171" fmla="*/ 1040859 h 1391055"/>
              <a:gd name="connsiteX172" fmla="*/ 184826 w 719847"/>
              <a:gd name="connsiteY172" fmla="*/ 1050587 h 1391055"/>
              <a:gd name="connsiteX173" fmla="*/ 175098 w 719847"/>
              <a:gd name="connsiteY173" fmla="*/ 1079770 h 1391055"/>
              <a:gd name="connsiteX174" fmla="*/ 214009 w 719847"/>
              <a:gd name="connsiteY174" fmla="*/ 1196502 h 1391055"/>
              <a:gd name="connsiteX175" fmla="*/ 272375 w 719847"/>
              <a:gd name="connsiteY175" fmla="*/ 1235413 h 1391055"/>
              <a:gd name="connsiteX176" fmla="*/ 291830 w 719847"/>
              <a:gd name="connsiteY176" fmla="*/ 1264596 h 1391055"/>
              <a:gd name="connsiteX177" fmla="*/ 379379 w 719847"/>
              <a:gd name="connsiteY177" fmla="*/ 1264596 h 1391055"/>
              <a:gd name="connsiteX178" fmla="*/ 301558 w 719847"/>
              <a:gd name="connsiteY178" fmla="*/ 1089498 h 1391055"/>
              <a:gd name="connsiteX179" fmla="*/ 272375 w 719847"/>
              <a:gd name="connsiteY179" fmla="*/ 1099225 h 1391055"/>
              <a:gd name="connsiteX180" fmla="*/ 243192 w 719847"/>
              <a:gd name="connsiteY180" fmla="*/ 1138136 h 1391055"/>
              <a:gd name="connsiteX181" fmla="*/ 243192 w 719847"/>
              <a:gd name="connsiteY181" fmla="*/ 1381327 h 1391055"/>
              <a:gd name="connsiteX182" fmla="*/ 282102 w 719847"/>
              <a:gd name="connsiteY182" fmla="*/ 1391055 h 1391055"/>
              <a:gd name="connsiteX183" fmla="*/ 311285 w 719847"/>
              <a:gd name="connsiteY183" fmla="*/ 1371600 h 1391055"/>
              <a:gd name="connsiteX184" fmla="*/ 350196 w 719847"/>
              <a:gd name="connsiteY184" fmla="*/ 1274323 h 1391055"/>
              <a:gd name="connsiteX185" fmla="*/ 369651 w 719847"/>
              <a:gd name="connsiteY185" fmla="*/ 1235413 h 1391055"/>
              <a:gd name="connsiteX186" fmla="*/ 369651 w 719847"/>
              <a:gd name="connsiteY186" fmla="*/ 1001949 h 1391055"/>
              <a:gd name="connsiteX187" fmla="*/ 330741 w 719847"/>
              <a:gd name="connsiteY187" fmla="*/ 992221 h 1391055"/>
              <a:gd name="connsiteX188" fmla="*/ 243192 w 719847"/>
              <a:gd name="connsiteY188" fmla="*/ 943583 h 1391055"/>
              <a:gd name="connsiteX189" fmla="*/ 175098 w 719847"/>
              <a:gd name="connsiteY189" fmla="*/ 1001949 h 1391055"/>
              <a:gd name="connsiteX190" fmla="*/ 145915 w 719847"/>
              <a:gd name="connsiteY190" fmla="*/ 1089498 h 1391055"/>
              <a:gd name="connsiteX191" fmla="*/ 214009 w 719847"/>
              <a:gd name="connsiteY191" fmla="*/ 1303506 h 1391055"/>
              <a:gd name="connsiteX192" fmla="*/ 262647 w 719847"/>
              <a:gd name="connsiteY192" fmla="*/ 1284051 h 1391055"/>
              <a:gd name="connsiteX193" fmla="*/ 282102 w 719847"/>
              <a:gd name="connsiteY193" fmla="*/ 1245140 h 1391055"/>
              <a:gd name="connsiteX194" fmla="*/ 311285 w 719847"/>
              <a:gd name="connsiteY194" fmla="*/ 1157591 h 1391055"/>
              <a:gd name="connsiteX195" fmla="*/ 272375 w 719847"/>
              <a:gd name="connsiteY195" fmla="*/ 1070042 h 1391055"/>
              <a:gd name="connsiteX196" fmla="*/ 243192 w 719847"/>
              <a:gd name="connsiteY196" fmla="*/ 1040859 h 1391055"/>
              <a:gd name="connsiteX197" fmla="*/ 223736 w 719847"/>
              <a:gd name="connsiteY197" fmla="*/ 1011676 h 1391055"/>
              <a:gd name="connsiteX198" fmla="*/ 155643 w 719847"/>
              <a:gd name="connsiteY198" fmla="*/ 972766 h 1391055"/>
              <a:gd name="connsiteX199" fmla="*/ 87549 w 719847"/>
              <a:gd name="connsiteY199" fmla="*/ 933855 h 1391055"/>
              <a:gd name="connsiteX200" fmla="*/ 58366 w 719847"/>
              <a:gd name="connsiteY200" fmla="*/ 943583 h 1391055"/>
              <a:gd name="connsiteX201" fmla="*/ 48638 w 719847"/>
              <a:gd name="connsiteY201" fmla="*/ 972766 h 1391055"/>
              <a:gd name="connsiteX202" fmla="*/ 19455 w 719847"/>
              <a:gd name="connsiteY202" fmla="*/ 1050587 h 1391055"/>
              <a:gd name="connsiteX203" fmla="*/ 29183 w 719847"/>
              <a:gd name="connsiteY203" fmla="*/ 1186774 h 1391055"/>
              <a:gd name="connsiteX204" fmla="*/ 68094 w 719847"/>
              <a:gd name="connsiteY204" fmla="*/ 1225685 h 1391055"/>
              <a:gd name="connsiteX205" fmla="*/ 97277 w 719847"/>
              <a:gd name="connsiteY205" fmla="*/ 1264596 h 1391055"/>
              <a:gd name="connsiteX206" fmla="*/ 223736 w 719847"/>
              <a:gd name="connsiteY206" fmla="*/ 1245140 h 1391055"/>
              <a:gd name="connsiteX207" fmla="*/ 262647 w 719847"/>
              <a:gd name="connsiteY207" fmla="*/ 1186774 h 1391055"/>
              <a:gd name="connsiteX208" fmla="*/ 252919 w 719847"/>
              <a:gd name="connsiteY208" fmla="*/ 1070042 h 1391055"/>
              <a:gd name="connsiteX209" fmla="*/ 214009 w 719847"/>
              <a:gd name="connsiteY209" fmla="*/ 1040859 h 1391055"/>
              <a:gd name="connsiteX210" fmla="*/ 155643 w 719847"/>
              <a:gd name="connsiteY210" fmla="*/ 1011676 h 1391055"/>
              <a:gd name="connsiteX211" fmla="*/ 126460 w 719847"/>
              <a:gd name="connsiteY211" fmla="*/ 1021404 h 1391055"/>
              <a:gd name="connsiteX212" fmla="*/ 107004 w 719847"/>
              <a:gd name="connsiteY212" fmla="*/ 1060315 h 1391055"/>
              <a:gd name="connsiteX213" fmla="*/ 116732 w 719847"/>
              <a:gd name="connsiteY213" fmla="*/ 1303506 h 1391055"/>
              <a:gd name="connsiteX214" fmla="*/ 136187 w 719847"/>
              <a:gd name="connsiteY214" fmla="*/ 1322962 h 1391055"/>
              <a:gd name="connsiteX215" fmla="*/ 204281 w 719847"/>
              <a:gd name="connsiteY215" fmla="*/ 1361872 h 1391055"/>
              <a:gd name="connsiteX216" fmla="*/ 252919 w 719847"/>
              <a:gd name="connsiteY216" fmla="*/ 1342417 h 1391055"/>
              <a:gd name="connsiteX217" fmla="*/ 282102 w 719847"/>
              <a:gd name="connsiteY217" fmla="*/ 1284051 h 1391055"/>
              <a:gd name="connsiteX218" fmla="*/ 262647 w 719847"/>
              <a:gd name="connsiteY218" fmla="*/ 1196502 h 1391055"/>
              <a:gd name="connsiteX219" fmla="*/ 194553 w 719847"/>
              <a:gd name="connsiteY219" fmla="*/ 1089498 h 1391055"/>
              <a:gd name="connsiteX220" fmla="*/ 165370 w 719847"/>
              <a:gd name="connsiteY220" fmla="*/ 1060315 h 1391055"/>
              <a:gd name="connsiteX221" fmla="*/ 116732 w 719847"/>
              <a:gd name="connsiteY221" fmla="*/ 982493 h 1391055"/>
              <a:gd name="connsiteX222" fmla="*/ 87549 w 719847"/>
              <a:gd name="connsiteY222" fmla="*/ 972766 h 1391055"/>
              <a:gd name="connsiteX223" fmla="*/ 48638 w 719847"/>
              <a:gd name="connsiteY223" fmla="*/ 982493 h 1391055"/>
              <a:gd name="connsiteX224" fmla="*/ 0 w 719847"/>
              <a:gd name="connsiteY224" fmla="*/ 1060315 h 1391055"/>
              <a:gd name="connsiteX225" fmla="*/ 29183 w 719847"/>
              <a:gd name="connsiteY225" fmla="*/ 1138136 h 1391055"/>
              <a:gd name="connsiteX226" fmla="*/ 58366 w 719847"/>
              <a:gd name="connsiteY226" fmla="*/ 1157591 h 1391055"/>
              <a:gd name="connsiteX227" fmla="*/ 87549 w 719847"/>
              <a:gd name="connsiteY227" fmla="*/ 1196502 h 1391055"/>
              <a:gd name="connsiteX228" fmla="*/ 126460 w 719847"/>
              <a:gd name="connsiteY228" fmla="*/ 1206230 h 1391055"/>
              <a:gd name="connsiteX229" fmla="*/ 175098 w 719847"/>
              <a:gd name="connsiteY229" fmla="*/ 1235413 h 1391055"/>
              <a:gd name="connsiteX230" fmla="*/ 204281 w 719847"/>
              <a:gd name="connsiteY230" fmla="*/ 1225685 h 1391055"/>
              <a:gd name="connsiteX231" fmla="*/ 175098 w 719847"/>
              <a:gd name="connsiteY231" fmla="*/ 943583 h 1391055"/>
              <a:gd name="connsiteX232" fmla="*/ 126460 w 719847"/>
              <a:gd name="connsiteY232" fmla="*/ 875489 h 1391055"/>
              <a:gd name="connsiteX233" fmla="*/ 68094 w 719847"/>
              <a:gd name="connsiteY233" fmla="*/ 865762 h 1391055"/>
              <a:gd name="connsiteX234" fmla="*/ 58366 w 719847"/>
              <a:gd name="connsiteY234" fmla="*/ 894945 h 1391055"/>
              <a:gd name="connsiteX235" fmla="*/ 48638 w 719847"/>
              <a:gd name="connsiteY235" fmla="*/ 1177047 h 1391055"/>
              <a:gd name="connsiteX236" fmla="*/ 77821 w 719847"/>
              <a:gd name="connsiteY236" fmla="*/ 1186774 h 1391055"/>
              <a:gd name="connsiteX237" fmla="*/ 184826 w 719847"/>
              <a:gd name="connsiteY237" fmla="*/ 1157591 h 1391055"/>
              <a:gd name="connsiteX238" fmla="*/ 204281 w 719847"/>
              <a:gd name="connsiteY238" fmla="*/ 1128408 h 1391055"/>
              <a:gd name="connsiteX239" fmla="*/ 214009 w 719847"/>
              <a:gd name="connsiteY239" fmla="*/ 1070042 h 1391055"/>
              <a:gd name="connsiteX240" fmla="*/ 223736 w 719847"/>
              <a:gd name="connsiteY240" fmla="*/ 1021404 h 1391055"/>
              <a:gd name="connsiteX241" fmla="*/ 204281 w 719847"/>
              <a:gd name="connsiteY241" fmla="*/ 836579 h 1391055"/>
              <a:gd name="connsiteX242" fmla="*/ 165370 w 719847"/>
              <a:gd name="connsiteY242" fmla="*/ 875489 h 1391055"/>
              <a:gd name="connsiteX243" fmla="*/ 194553 w 719847"/>
              <a:gd name="connsiteY243" fmla="*/ 1108953 h 1391055"/>
              <a:gd name="connsiteX244" fmla="*/ 214009 w 719847"/>
              <a:gd name="connsiteY244" fmla="*/ 1128408 h 1391055"/>
              <a:gd name="connsiteX245" fmla="*/ 311285 w 719847"/>
              <a:gd name="connsiteY245" fmla="*/ 1118681 h 1391055"/>
              <a:gd name="connsiteX246" fmla="*/ 330741 w 719847"/>
              <a:gd name="connsiteY246" fmla="*/ 1060315 h 1391055"/>
              <a:gd name="connsiteX247" fmla="*/ 282102 w 719847"/>
              <a:gd name="connsiteY247" fmla="*/ 894945 h 1391055"/>
              <a:gd name="connsiteX248" fmla="*/ 126460 w 719847"/>
              <a:gd name="connsiteY248" fmla="*/ 904672 h 1391055"/>
              <a:gd name="connsiteX249" fmla="*/ 136187 w 719847"/>
              <a:gd name="connsiteY249" fmla="*/ 953310 h 1391055"/>
              <a:gd name="connsiteX250" fmla="*/ 165370 w 719847"/>
              <a:gd name="connsiteY250" fmla="*/ 963038 h 1391055"/>
              <a:gd name="connsiteX251" fmla="*/ 272375 w 719847"/>
              <a:gd name="connsiteY251" fmla="*/ 953310 h 1391055"/>
              <a:gd name="connsiteX252" fmla="*/ 291830 w 719847"/>
              <a:gd name="connsiteY252" fmla="*/ 924127 h 1391055"/>
              <a:gd name="connsiteX253" fmla="*/ 272375 w 719847"/>
              <a:gd name="connsiteY253" fmla="*/ 797668 h 1391055"/>
              <a:gd name="connsiteX254" fmla="*/ 262647 w 719847"/>
              <a:gd name="connsiteY254" fmla="*/ 768485 h 1391055"/>
              <a:gd name="connsiteX255" fmla="*/ 204281 w 719847"/>
              <a:gd name="connsiteY255" fmla="*/ 710119 h 1391055"/>
              <a:gd name="connsiteX256" fmla="*/ 165370 w 719847"/>
              <a:gd name="connsiteY256" fmla="*/ 651753 h 1391055"/>
              <a:gd name="connsiteX257" fmla="*/ 126460 w 719847"/>
              <a:gd name="connsiteY257" fmla="*/ 671208 h 1391055"/>
              <a:gd name="connsiteX258" fmla="*/ 126460 w 719847"/>
              <a:gd name="connsiteY258" fmla="*/ 787940 h 1391055"/>
              <a:gd name="connsiteX259" fmla="*/ 145915 w 719847"/>
              <a:gd name="connsiteY259" fmla="*/ 817123 h 1391055"/>
              <a:gd name="connsiteX260" fmla="*/ 155643 w 719847"/>
              <a:gd name="connsiteY260" fmla="*/ 846306 h 1391055"/>
              <a:gd name="connsiteX261" fmla="*/ 233464 w 719847"/>
              <a:gd name="connsiteY261" fmla="*/ 875489 h 1391055"/>
              <a:gd name="connsiteX262" fmla="*/ 262647 w 719847"/>
              <a:gd name="connsiteY262" fmla="*/ 894945 h 1391055"/>
              <a:gd name="connsiteX263" fmla="*/ 262647 w 719847"/>
              <a:gd name="connsiteY263" fmla="*/ 826851 h 1391055"/>
              <a:gd name="connsiteX264" fmla="*/ 252919 w 719847"/>
              <a:gd name="connsiteY264" fmla="*/ 778213 h 1391055"/>
              <a:gd name="connsiteX265" fmla="*/ 204281 w 719847"/>
              <a:gd name="connsiteY265" fmla="*/ 719847 h 1391055"/>
              <a:gd name="connsiteX266" fmla="*/ 126460 w 719847"/>
              <a:gd name="connsiteY266" fmla="*/ 729574 h 1391055"/>
              <a:gd name="connsiteX267" fmla="*/ 107004 w 719847"/>
              <a:gd name="connsiteY267" fmla="*/ 768485 h 1391055"/>
              <a:gd name="connsiteX268" fmla="*/ 68094 w 719847"/>
              <a:gd name="connsiteY268" fmla="*/ 797668 h 1391055"/>
              <a:gd name="connsiteX269" fmla="*/ 77821 w 719847"/>
              <a:gd name="connsiteY269" fmla="*/ 943583 h 1391055"/>
              <a:gd name="connsiteX270" fmla="*/ 126460 w 719847"/>
              <a:gd name="connsiteY270" fmla="*/ 933855 h 1391055"/>
              <a:gd name="connsiteX271" fmla="*/ 136187 w 719847"/>
              <a:gd name="connsiteY271" fmla="*/ 885217 h 1391055"/>
              <a:gd name="connsiteX272" fmla="*/ 155643 w 719847"/>
              <a:gd name="connsiteY272" fmla="*/ 836579 h 1391055"/>
              <a:gd name="connsiteX273" fmla="*/ 145915 w 719847"/>
              <a:gd name="connsiteY273" fmla="*/ 680936 h 1391055"/>
              <a:gd name="connsiteX274" fmla="*/ 107004 w 719847"/>
              <a:gd name="connsiteY274" fmla="*/ 739302 h 1391055"/>
              <a:gd name="connsiteX275" fmla="*/ 194553 w 719847"/>
              <a:gd name="connsiteY275" fmla="*/ 885217 h 1391055"/>
              <a:gd name="connsiteX276" fmla="*/ 233464 w 719847"/>
              <a:gd name="connsiteY276" fmla="*/ 856034 h 1391055"/>
              <a:gd name="connsiteX277" fmla="*/ 194553 w 719847"/>
              <a:gd name="connsiteY277" fmla="*/ 544749 h 1391055"/>
              <a:gd name="connsiteX278" fmla="*/ 175098 w 719847"/>
              <a:gd name="connsiteY278" fmla="*/ 515566 h 1391055"/>
              <a:gd name="connsiteX279" fmla="*/ 145915 w 719847"/>
              <a:gd name="connsiteY279" fmla="*/ 486383 h 1391055"/>
              <a:gd name="connsiteX280" fmla="*/ 107004 w 719847"/>
              <a:gd name="connsiteY280" fmla="*/ 496110 h 1391055"/>
              <a:gd name="connsiteX281" fmla="*/ 155643 w 719847"/>
              <a:gd name="connsiteY281" fmla="*/ 739302 h 1391055"/>
              <a:gd name="connsiteX282" fmla="*/ 243192 w 719847"/>
              <a:gd name="connsiteY282" fmla="*/ 729574 h 1391055"/>
              <a:gd name="connsiteX283" fmla="*/ 262647 w 719847"/>
              <a:gd name="connsiteY283" fmla="*/ 700391 h 1391055"/>
              <a:gd name="connsiteX284" fmla="*/ 282102 w 719847"/>
              <a:gd name="connsiteY284" fmla="*/ 612842 h 1391055"/>
              <a:gd name="connsiteX285" fmla="*/ 262647 w 719847"/>
              <a:gd name="connsiteY285" fmla="*/ 535021 h 1391055"/>
              <a:gd name="connsiteX286" fmla="*/ 252919 w 719847"/>
              <a:gd name="connsiteY286" fmla="*/ 486383 h 1391055"/>
              <a:gd name="connsiteX287" fmla="*/ 233464 w 719847"/>
              <a:gd name="connsiteY287" fmla="*/ 466927 h 1391055"/>
              <a:gd name="connsiteX288" fmla="*/ 184826 w 719847"/>
              <a:gd name="connsiteY288" fmla="*/ 457200 h 1391055"/>
              <a:gd name="connsiteX289" fmla="*/ 107004 w 719847"/>
              <a:gd name="connsiteY289" fmla="*/ 515566 h 1391055"/>
              <a:gd name="connsiteX290" fmla="*/ 87549 w 719847"/>
              <a:gd name="connsiteY290" fmla="*/ 583659 h 1391055"/>
              <a:gd name="connsiteX291" fmla="*/ 107004 w 719847"/>
              <a:gd name="connsiteY291" fmla="*/ 749030 h 1391055"/>
              <a:gd name="connsiteX292" fmla="*/ 136187 w 719847"/>
              <a:gd name="connsiteY292" fmla="*/ 817123 h 1391055"/>
              <a:gd name="connsiteX293" fmla="*/ 145915 w 719847"/>
              <a:gd name="connsiteY293" fmla="*/ 846306 h 1391055"/>
              <a:gd name="connsiteX294" fmla="*/ 233464 w 719847"/>
              <a:gd name="connsiteY294" fmla="*/ 836579 h 1391055"/>
              <a:gd name="connsiteX295" fmla="*/ 272375 w 719847"/>
              <a:gd name="connsiteY295" fmla="*/ 778213 h 1391055"/>
              <a:gd name="connsiteX296" fmla="*/ 291830 w 719847"/>
              <a:gd name="connsiteY296" fmla="*/ 719847 h 1391055"/>
              <a:gd name="connsiteX297" fmla="*/ 311285 w 719847"/>
              <a:gd name="connsiteY297" fmla="*/ 690664 h 1391055"/>
              <a:gd name="connsiteX298" fmla="*/ 321013 w 719847"/>
              <a:gd name="connsiteY298" fmla="*/ 632298 h 1391055"/>
              <a:gd name="connsiteX299" fmla="*/ 311285 w 719847"/>
              <a:gd name="connsiteY299" fmla="*/ 466927 h 1391055"/>
              <a:gd name="connsiteX300" fmla="*/ 252919 w 719847"/>
              <a:gd name="connsiteY300" fmla="*/ 369651 h 1391055"/>
              <a:gd name="connsiteX301" fmla="*/ 243192 w 719847"/>
              <a:gd name="connsiteY301" fmla="*/ 330740 h 1391055"/>
              <a:gd name="connsiteX302" fmla="*/ 214009 w 719847"/>
              <a:gd name="connsiteY302" fmla="*/ 301557 h 1391055"/>
              <a:gd name="connsiteX303" fmla="*/ 194553 w 719847"/>
              <a:gd name="connsiteY303" fmla="*/ 272374 h 1391055"/>
              <a:gd name="connsiteX304" fmla="*/ 126460 w 719847"/>
              <a:gd name="connsiteY304" fmla="*/ 301557 h 1391055"/>
              <a:gd name="connsiteX305" fmla="*/ 87549 w 719847"/>
              <a:gd name="connsiteY305" fmla="*/ 330740 h 1391055"/>
              <a:gd name="connsiteX306" fmla="*/ 107004 w 719847"/>
              <a:gd name="connsiteY306" fmla="*/ 398834 h 1391055"/>
              <a:gd name="connsiteX307" fmla="*/ 175098 w 719847"/>
              <a:gd name="connsiteY307" fmla="*/ 369651 h 1391055"/>
              <a:gd name="connsiteX308" fmla="*/ 194553 w 719847"/>
              <a:gd name="connsiteY308" fmla="*/ 272374 h 1391055"/>
              <a:gd name="connsiteX309" fmla="*/ 214009 w 719847"/>
              <a:gd name="connsiteY309" fmla="*/ 214008 h 1391055"/>
              <a:gd name="connsiteX310" fmla="*/ 204281 w 719847"/>
              <a:gd name="connsiteY310" fmla="*/ 252919 h 1391055"/>
              <a:gd name="connsiteX311" fmla="*/ 214009 w 719847"/>
              <a:gd name="connsiteY311" fmla="*/ 282102 h 1391055"/>
              <a:gd name="connsiteX312" fmla="*/ 291830 w 719847"/>
              <a:gd name="connsiteY312" fmla="*/ 262647 h 1391055"/>
              <a:gd name="connsiteX313" fmla="*/ 340468 w 719847"/>
              <a:gd name="connsiteY313" fmla="*/ 252919 h 1391055"/>
              <a:gd name="connsiteX314" fmla="*/ 379379 w 719847"/>
              <a:gd name="connsiteY314" fmla="*/ 243191 h 1391055"/>
              <a:gd name="connsiteX315" fmla="*/ 447472 w 719847"/>
              <a:gd name="connsiteY315" fmla="*/ 233464 h 1391055"/>
              <a:gd name="connsiteX316" fmla="*/ 486383 w 719847"/>
              <a:gd name="connsiteY316" fmla="*/ 184825 h 1391055"/>
              <a:gd name="connsiteX317" fmla="*/ 515566 w 719847"/>
              <a:gd name="connsiteY317" fmla="*/ 155642 h 1391055"/>
              <a:gd name="connsiteX318" fmla="*/ 505838 w 719847"/>
              <a:gd name="connsiteY318" fmla="*/ 19455 h 1391055"/>
              <a:gd name="connsiteX319" fmla="*/ 466928 w 719847"/>
              <a:gd name="connsiteY319" fmla="*/ 9727 h 1391055"/>
              <a:gd name="connsiteX320" fmla="*/ 359923 w 719847"/>
              <a:gd name="connsiteY320" fmla="*/ 29183 h 1391055"/>
              <a:gd name="connsiteX321" fmla="*/ 330741 w 719847"/>
              <a:gd name="connsiteY321" fmla="*/ 126459 h 1391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</a:cxnLst>
            <a:rect l="l" t="t" r="r" b="b"/>
            <a:pathLst>
              <a:path w="719847" h="1391055">
                <a:moveTo>
                  <a:pt x="719847" y="97276"/>
                </a:moveTo>
                <a:cubicBezTo>
                  <a:pt x="703634" y="94034"/>
                  <a:pt x="686406" y="94062"/>
                  <a:pt x="671209" y="87549"/>
                </a:cubicBezTo>
                <a:cubicBezTo>
                  <a:pt x="662779" y="83936"/>
                  <a:pt x="659618" y="72812"/>
                  <a:pt x="651753" y="68093"/>
                </a:cubicBezTo>
                <a:cubicBezTo>
                  <a:pt x="642960" y="62818"/>
                  <a:pt x="632298" y="61608"/>
                  <a:pt x="622570" y="58366"/>
                </a:cubicBezTo>
                <a:cubicBezTo>
                  <a:pt x="562630" y="18405"/>
                  <a:pt x="628893" y="57231"/>
                  <a:pt x="544749" y="29183"/>
                </a:cubicBezTo>
                <a:cubicBezTo>
                  <a:pt x="530992" y="24597"/>
                  <a:pt x="519167" y="15439"/>
                  <a:pt x="505838" y="9727"/>
                </a:cubicBezTo>
                <a:cubicBezTo>
                  <a:pt x="496413" y="5688"/>
                  <a:pt x="486383" y="3242"/>
                  <a:pt x="476655" y="0"/>
                </a:cubicBezTo>
                <a:cubicBezTo>
                  <a:pt x="405319" y="6485"/>
                  <a:pt x="332772" y="4846"/>
                  <a:pt x="262647" y="19455"/>
                </a:cubicBezTo>
                <a:cubicBezTo>
                  <a:pt x="251202" y="21839"/>
                  <a:pt x="244163" y="36987"/>
                  <a:pt x="243192" y="48638"/>
                </a:cubicBezTo>
                <a:cubicBezTo>
                  <a:pt x="240753" y="77899"/>
                  <a:pt x="242885" y="108592"/>
                  <a:pt x="252919" y="136187"/>
                </a:cubicBezTo>
                <a:cubicBezTo>
                  <a:pt x="259636" y="154660"/>
                  <a:pt x="309172" y="162410"/>
                  <a:pt x="321013" y="165370"/>
                </a:cubicBezTo>
                <a:cubicBezTo>
                  <a:pt x="353438" y="158885"/>
                  <a:pt x="388185" y="159598"/>
                  <a:pt x="418289" y="145915"/>
                </a:cubicBezTo>
                <a:cubicBezTo>
                  <a:pt x="427624" y="141672"/>
                  <a:pt x="435268" y="123983"/>
                  <a:pt x="428017" y="116732"/>
                </a:cubicBezTo>
                <a:cubicBezTo>
                  <a:pt x="416326" y="105041"/>
                  <a:pt x="395592" y="110247"/>
                  <a:pt x="379379" y="107004"/>
                </a:cubicBezTo>
                <a:cubicBezTo>
                  <a:pt x="376840" y="107639"/>
                  <a:pt x="317626" y="121386"/>
                  <a:pt x="311285" y="126459"/>
                </a:cubicBezTo>
                <a:cubicBezTo>
                  <a:pt x="302156" y="133762"/>
                  <a:pt x="300811" y="148157"/>
                  <a:pt x="291830" y="155642"/>
                </a:cubicBezTo>
                <a:cubicBezTo>
                  <a:pt x="280690" y="164926"/>
                  <a:pt x="265889" y="168613"/>
                  <a:pt x="252919" y="175098"/>
                </a:cubicBezTo>
                <a:cubicBezTo>
                  <a:pt x="246545" y="200596"/>
                  <a:pt x="226015" y="261923"/>
                  <a:pt x="252919" y="282102"/>
                </a:cubicBezTo>
                <a:cubicBezTo>
                  <a:pt x="265889" y="291830"/>
                  <a:pt x="272374" y="256161"/>
                  <a:pt x="282102" y="243191"/>
                </a:cubicBezTo>
                <a:cubicBezTo>
                  <a:pt x="305329" y="173512"/>
                  <a:pt x="272122" y="253222"/>
                  <a:pt x="321013" y="194553"/>
                </a:cubicBezTo>
                <a:cubicBezTo>
                  <a:pt x="395196" y="105533"/>
                  <a:pt x="275786" y="204153"/>
                  <a:pt x="379379" y="126459"/>
                </a:cubicBezTo>
                <a:cubicBezTo>
                  <a:pt x="376136" y="116731"/>
                  <a:pt x="379905" y="97276"/>
                  <a:pt x="369651" y="97276"/>
                </a:cubicBezTo>
                <a:cubicBezTo>
                  <a:pt x="359397" y="97276"/>
                  <a:pt x="358903" y="116256"/>
                  <a:pt x="359923" y="126459"/>
                </a:cubicBezTo>
                <a:cubicBezTo>
                  <a:pt x="366804" y="195270"/>
                  <a:pt x="367556" y="186671"/>
                  <a:pt x="408562" y="214008"/>
                </a:cubicBezTo>
                <a:cubicBezTo>
                  <a:pt x="437745" y="210766"/>
                  <a:pt x="469848" y="217412"/>
                  <a:pt x="496111" y="204281"/>
                </a:cubicBezTo>
                <a:cubicBezTo>
                  <a:pt x="508069" y="198302"/>
                  <a:pt x="505838" y="178739"/>
                  <a:pt x="505838" y="165370"/>
                </a:cubicBezTo>
                <a:cubicBezTo>
                  <a:pt x="505838" y="142442"/>
                  <a:pt x="503362" y="119028"/>
                  <a:pt x="496111" y="97276"/>
                </a:cubicBezTo>
                <a:cubicBezTo>
                  <a:pt x="493211" y="88575"/>
                  <a:pt x="482384" y="84983"/>
                  <a:pt x="476655" y="77821"/>
                </a:cubicBezTo>
                <a:cubicBezTo>
                  <a:pt x="469352" y="68692"/>
                  <a:pt x="463685" y="58366"/>
                  <a:pt x="457200" y="48638"/>
                </a:cubicBezTo>
                <a:cubicBezTo>
                  <a:pt x="437745" y="51881"/>
                  <a:pt x="416475" y="49545"/>
                  <a:pt x="398834" y="58366"/>
                </a:cubicBezTo>
                <a:cubicBezTo>
                  <a:pt x="380336" y="67615"/>
                  <a:pt x="361442" y="141357"/>
                  <a:pt x="359923" y="145915"/>
                </a:cubicBezTo>
                <a:cubicBezTo>
                  <a:pt x="366408" y="168613"/>
                  <a:pt x="359738" y="200914"/>
                  <a:pt x="379379" y="214008"/>
                </a:cubicBezTo>
                <a:cubicBezTo>
                  <a:pt x="398456" y="226726"/>
                  <a:pt x="431259" y="220494"/>
                  <a:pt x="447472" y="204281"/>
                </a:cubicBezTo>
                <a:cubicBezTo>
                  <a:pt x="470526" y="181227"/>
                  <a:pt x="430255" y="148153"/>
                  <a:pt x="418289" y="136187"/>
                </a:cubicBezTo>
                <a:cubicBezTo>
                  <a:pt x="415047" y="126459"/>
                  <a:pt x="415126" y="114881"/>
                  <a:pt x="408562" y="107004"/>
                </a:cubicBezTo>
                <a:cubicBezTo>
                  <a:pt x="398183" y="94549"/>
                  <a:pt x="381115" y="89285"/>
                  <a:pt x="369651" y="77821"/>
                </a:cubicBezTo>
                <a:cubicBezTo>
                  <a:pt x="361384" y="69554"/>
                  <a:pt x="356681" y="58366"/>
                  <a:pt x="350196" y="48638"/>
                </a:cubicBezTo>
                <a:cubicBezTo>
                  <a:pt x="337226" y="55123"/>
                  <a:pt x="318971" y="55796"/>
                  <a:pt x="311285" y="68093"/>
                </a:cubicBezTo>
                <a:cubicBezTo>
                  <a:pt x="285167" y="109882"/>
                  <a:pt x="306203" y="138072"/>
                  <a:pt x="321013" y="175098"/>
                </a:cubicBezTo>
                <a:cubicBezTo>
                  <a:pt x="317770" y="149157"/>
                  <a:pt x="328298" y="117125"/>
                  <a:pt x="311285" y="97276"/>
                </a:cubicBezTo>
                <a:cubicBezTo>
                  <a:pt x="300525" y="84723"/>
                  <a:pt x="277699" y="100162"/>
                  <a:pt x="262647" y="107004"/>
                </a:cubicBezTo>
                <a:cubicBezTo>
                  <a:pt x="241360" y="116680"/>
                  <a:pt x="204281" y="145915"/>
                  <a:pt x="204281" y="145915"/>
                </a:cubicBezTo>
                <a:cubicBezTo>
                  <a:pt x="201038" y="155643"/>
                  <a:pt x="194553" y="164844"/>
                  <a:pt x="194553" y="175098"/>
                </a:cubicBezTo>
                <a:cubicBezTo>
                  <a:pt x="194553" y="194822"/>
                  <a:pt x="209065" y="214329"/>
                  <a:pt x="204281" y="233464"/>
                </a:cubicBezTo>
                <a:cubicBezTo>
                  <a:pt x="201446" y="244806"/>
                  <a:pt x="184826" y="246434"/>
                  <a:pt x="175098" y="252919"/>
                </a:cubicBezTo>
                <a:cubicBezTo>
                  <a:pt x="187317" y="375104"/>
                  <a:pt x="155213" y="360107"/>
                  <a:pt x="223736" y="330740"/>
                </a:cubicBezTo>
                <a:cubicBezTo>
                  <a:pt x="233161" y="326701"/>
                  <a:pt x="243191" y="324255"/>
                  <a:pt x="252919" y="321013"/>
                </a:cubicBezTo>
                <a:cubicBezTo>
                  <a:pt x="262647" y="314528"/>
                  <a:pt x="271645" y="306786"/>
                  <a:pt x="282102" y="301557"/>
                </a:cubicBezTo>
                <a:cubicBezTo>
                  <a:pt x="291273" y="296971"/>
                  <a:pt x="302492" y="297105"/>
                  <a:pt x="311285" y="291830"/>
                </a:cubicBezTo>
                <a:cubicBezTo>
                  <a:pt x="319150" y="287111"/>
                  <a:pt x="323278" y="277705"/>
                  <a:pt x="330741" y="272374"/>
                </a:cubicBezTo>
                <a:cubicBezTo>
                  <a:pt x="370943" y="243658"/>
                  <a:pt x="370785" y="246055"/>
                  <a:pt x="408562" y="233464"/>
                </a:cubicBezTo>
                <a:cubicBezTo>
                  <a:pt x="415047" y="226979"/>
                  <a:pt x="421532" y="207523"/>
                  <a:pt x="428017" y="214008"/>
                </a:cubicBezTo>
                <a:cubicBezTo>
                  <a:pt x="435268" y="221259"/>
                  <a:pt x="425540" y="235940"/>
                  <a:pt x="418289" y="243191"/>
                </a:cubicBezTo>
                <a:cubicBezTo>
                  <a:pt x="406266" y="255214"/>
                  <a:pt x="367639" y="266560"/>
                  <a:pt x="350196" y="272374"/>
                </a:cubicBezTo>
                <a:cubicBezTo>
                  <a:pt x="340468" y="278859"/>
                  <a:pt x="331470" y="286601"/>
                  <a:pt x="321013" y="291830"/>
                </a:cubicBezTo>
                <a:cubicBezTo>
                  <a:pt x="311842" y="296416"/>
                  <a:pt x="299081" y="294307"/>
                  <a:pt x="291830" y="301557"/>
                </a:cubicBezTo>
                <a:cubicBezTo>
                  <a:pt x="284579" y="308808"/>
                  <a:pt x="287378" y="321947"/>
                  <a:pt x="282102" y="330740"/>
                </a:cubicBezTo>
                <a:cubicBezTo>
                  <a:pt x="273668" y="344797"/>
                  <a:pt x="230236" y="374504"/>
                  <a:pt x="223736" y="379379"/>
                </a:cubicBezTo>
                <a:cubicBezTo>
                  <a:pt x="220494" y="389107"/>
                  <a:pt x="219285" y="399769"/>
                  <a:pt x="214009" y="408562"/>
                </a:cubicBezTo>
                <a:cubicBezTo>
                  <a:pt x="209290" y="416426"/>
                  <a:pt x="195256" y="418873"/>
                  <a:pt x="194553" y="428017"/>
                </a:cubicBezTo>
                <a:cubicBezTo>
                  <a:pt x="191806" y="463727"/>
                  <a:pt x="201038" y="499353"/>
                  <a:pt x="204281" y="535021"/>
                </a:cubicBezTo>
                <a:cubicBezTo>
                  <a:pt x="223736" y="531778"/>
                  <a:pt x="245921" y="535747"/>
                  <a:pt x="262647" y="525293"/>
                </a:cubicBezTo>
                <a:cubicBezTo>
                  <a:pt x="274944" y="517608"/>
                  <a:pt x="282102" y="500884"/>
                  <a:pt x="282102" y="486383"/>
                </a:cubicBezTo>
                <a:cubicBezTo>
                  <a:pt x="282102" y="320923"/>
                  <a:pt x="300814" y="349638"/>
                  <a:pt x="223736" y="291830"/>
                </a:cubicBezTo>
                <a:cubicBezTo>
                  <a:pt x="184825" y="295072"/>
                  <a:pt x="145707" y="296397"/>
                  <a:pt x="107004" y="301557"/>
                </a:cubicBezTo>
                <a:cubicBezTo>
                  <a:pt x="96840" y="302912"/>
                  <a:pt x="85072" y="304034"/>
                  <a:pt x="77821" y="311285"/>
                </a:cubicBezTo>
                <a:cubicBezTo>
                  <a:pt x="70571" y="318536"/>
                  <a:pt x="71040" y="330647"/>
                  <a:pt x="68094" y="340468"/>
                </a:cubicBezTo>
                <a:cubicBezTo>
                  <a:pt x="61311" y="363079"/>
                  <a:pt x="55123" y="385864"/>
                  <a:pt x="48638" y="408562"/>
                </a:cubicBezTo>
                <a:cubicBezTo>
                  <a:pt x="55123" y="434502"/>
                  <a:pt x="61059" y="460586"/>
                  <a:pt x="68094" y="486383"/>
                </a:cubicBezTo>
                <a:cubicBezTo>
                  <a:pt x="70792" y="496275"/>
                  <a:pt x="69814" y="509161"/>
                  <a:pt x="77821" y="515566"/>
                </a:cubicBezTo>
                <a:cubicBezTo>
                  <a:pt x="88261" y="523918"/>
                  <a:pt x="103762" y="522051"/>
                  <a:pt x="116732" y="525293"/>
                </a:cubicBezTo>
                <a:cubicBezTo>
                  <a:pt x="142672" y="522051"/>
                  <a:pt x="172801" y="530067"/>
                  <a:pt x="194553" y="515566"/>
                </a:cubicBezTo>
                <a:cubicBezTo>
                  <a:pt x="208310" y="506395"/>
                  <a:pt x="201323" y="483194"/>
                  <a:pt x="204281" y="466927"/>
                </a:cubicBezTo>
                <a:cubicBezTo>
                  <a:pt x="207809" y="447522"/>
                  <a:pt x="210766" y="428017"/>
                  <a:pt x="214009" y="408562"/>
                </a:cubicBezTo>
                <a:cubicBezTo>
                  <a:pt x="210766" y="379379"/>
                  <a:pt x="230544" y="334144"/>
                  <a:pt x="204281" y="321013"/>
                </a:cubicBezTo>
                <a:cubicBezTo>
                  <a:pt x="171213" y="304479"/>
                  <a:pt x="130345" y="333662"/>
                  <a:pt x="97277" y="350196"/>
                </a:cubicBezTo>
                <a:cubicBezTo>
                  <a:pt x="88106" y="354782"/>
                  <a:pt x="91792" y="370044"/>
                  <a:pt x="87549" y="379379"/>
                </a:cubicBezTo>
                <a:cubicBezTo>
                  <a:pt x="33182" y="498984"/>
                  <a:pt x="61652" y="418155"/>
                  <a:pt x="38911" y="486383"/>
                </a:cubicBezTo>
                <a:cubicBezTo>
                  <a:pt x="42153" y="512323"/>
                  <a:pt x="25940" y="551234"/>
                  <a:pt x="48638" y="564204"/>
                </a:cubicBezTo>
                <a:cubicBezTo>
                  <a:pt x="76031" y="579857"/>
                  <a:pt x="114384" y="514223"/>
                  <a:pt x="126460" y="496110"/>
                </a:cubicBezTo>
                <a:cubicBezTo>
                  <a:pt x="129672" y="483260"/>
                  <a:pt x="158916" y="360018"/>
                  <a:pt x="165370" y="379379"/>
                </a:cubicBezTo>
                <a:cubicBezTo>
                  <a:pt x="185903" y="440979"/>
                  <a:pt x="169473" y="509244"/>
                  <a:pt x="175098" y="573932"/>
                </a:cubicBezTo>
                <a:cubicBezTo>
                  <a:pt x="175986" y="584147"/>
                  <a:pt x="180240" y="593944"/>
                  <a:pt x="184826" y="603115"/>
                </a:cubicBezTo>
                <a:cubicBezTo>
                  <a:pt x="195758" y="624978"/>
                  <a:pt x="215023" y="646114"/>
                  <a:pt x="233464" y="661481"/>
                </a:cubicBezTo>
                <a:cubicBezTo>
                  <a:pt x="242445" y="668965"/>
                  <a:pt x="252919" y="674451"/>
                  <a:pt x="262647" y="680936"/>
                </a:cubicBezTo>
                <a:cubicBezTo>
                  <a:pt x="314892" y="628691"/>
                  <a:pt x="313883" y="644471"/>
                  <a:pt x="282102" y="525293"/>
                </a:cubicBezTo>
                <a:cubicBezTo>
                  <a:pt x="278423" y="511496"/>
                  <a:pt x="234159" y="499584"/>
                  <a:pt x="223736" y="496110"/>
                </a:cubicBezTo>
                <a:cubicBezTo>
                  <a:pt x="184825" y="499353"/>
                  <a:pt x="134613" y="478228"/>
                  <a:pt x="107004" y="505838"/>
                </a:cubicBezTo>
                <a:cubicBezTo>
                  <a:pt x="56893" y="555949"/>
                  <a:pt x="120541" y="597095"/>
                  <a:pt x="136187" y="632298"/>
                </a:cubicBezTo>
                <a:cubicBezTo>
                  <a:pt x="144516" y="651038"/>
                  <a:pt x="144774" y="673274"/>
                  <a:pt x="155643" y="690664"/>
                </a:cubicBezTo>
                <a:cubicBezTo>
                  <a:pt x="161839" y="700578"/>
                  <a:pt x="175098" y="703634"/>
                  <a:pt x="184826" y="710119"/>
                </a:cubicBezTo>
                <a:cubicBezTo>
                  <a:pt x="190836" y="719134"/>
                  <a:pt x="209971" y="760776"/>
                  <a:pt x="233464" y="749030"/>
                </a:cubicBezTo>
                <a:cubicBezTo>
                  <a:pt x="242635" y="744444"/>
                  <a:pt x="239949" y="729575"/>
                  <a:pt x="243192" y="719847"/>
                </a:cubicBezTo>
                <a:cubicBezTo>
                  <a:pt x="239949" y="658238"/>
                  <a:pt x="258520" y="591398"/>
                  <a:pt x="233464" y="535021"/>
                </a:cubicBezTo>
                <a:cubicBezTo>
                  <a:pt x="224152" y="514069"/>
                  <a:pt x="183713" y="530992"/>
                  <a:pt x="165370" y="544749"/>
                </a:cubicBezTo>
                <a:cubicBezTo>
                  <a:pt x="152143" y="554669"/>
                  <a:pt x="160394" y="577551"/>
                  <a:pt x="155643" y="593387"/>
                </a:cubicBezTo>
                <a:cubicBezTo>
                  <a:pt x="150625" y="610112"/>
                  <a:pt x="142154" y="625615"/>
                  <a:pt x="136187" y="642025"/>
                </a:cubicBezTo>
                <a:cubicBezTo>
                  <a:pt x="129179" y="661298"/>
                  <a:pt x="116732" y="700391"/>
                  <a:pt x="116732" y="700391"/>
                </a:cubicBezTo>
                <a:cubicBezTo>
                  <a:pt x="119975" y="749029"/>
                  <a:pt x="112453" y="799615"/>
                  <a:pt x="126460" y="846306"/>
                </a:cubicBezTo>
                <a:cubicBezTo>
                  <a:pt x="136853" y="880950"/>
                  <a:pt x="185263" y="900027"/>
                  <a:pt x="214009" y="914400"/>
                </a:cubicBezTo>
                <a:cubicBezTo>
                  <a:pt x="230222" y="911157"/>
                  <a:pt x="247859" y="912066"/>
                  <a:pt x="262647" y="904672"/>
                </a:cubicBezTo>
                <a:cubicBezTo>
                  <a:pt x="341382" y="865304"/>
                  <a:pt x="285805" y="700832"/>
                  <a:pt x="282102" y="671208"/>
                </a:cubicBezTo>
                <a:cubicBezTo>
                  <a:pt x="279622" y="651371"/>
                  <a:pt x="248914" y="629437"/>
                  <a:pt x="233464" y="622570"/>
                </a:cubicBezTo>
                <a:cubicBezTo>
                  <a:pt x="214724" y="614241"/>
                  <a:pt x="175098" y="603115"/>
                  <a:pt x="175098" y="603115"/>
                </a:cubicBezTo>
                <a:cubicBezTo>
                  <a:pt x="132945" y="609600"/>
                  <a:pt x="68366" y="584758"/>
                  <a:pt x="48638" y="622570"/>
                </a:cubicBezTo>
                <a:cubicBezTo>
                  <a:pt x="8093" y="700281"/>
                  <a:pt x="37485" y="808737"/>
                  <a:pt x="87549" y="875489"/>
                </a:cubicBezTo>
                <a:cubicBezTo>
                  <a:pt x="95803" y="886495"/>
                  <a:pt x="107673" y="894319"/>
                  <a:pt x="116732" y="904672"/>
                </a:cubicBezTo>
                <a:cubicBezTo>
                  <a:pt x="173345" y="969372"/>
                  <a:pt x="132513" y="937889"/>
                  <a:pt x="184826" y="972766"/>
                </a:cubicBezTo>
                <a:cubicBezTo>
                  <a:pt x="210766" y="969523"/>
                  <a:pt x="238758" y="973655"/>
                  <a:pt x="262647" y="963038"/>
                </a:cubicBezTo>
                <a:cubicBezTo>
                  <a:pt x="272017" y="958873"/>
                  <a:pt x="273057" y="944086"/>
                  <a:pt x="272375" y="933855"/>
                </a:cubicBezTo>
                <a:cubicBezTo>
                  <a:pt x="269751" y="894495"/>
                  <a:pt x="259404" y="856034"/>
                  <a:pt x="252919" y="817123"/>
                </a:cubicBezTo>
                <a:cubicBezTo>
                  <a:pt x="233464" y="826851"/>
                  <a:pt x="211068" y="832150"/>
                  <a:pt x="194553" y="846306"/>
                </a:cubicBezTo>
                <a:cubicBezTo>
                  <a:pt x="186768" y="852979"/>
                  <a:pt x="184826" y="865235"/>
                  <a:pt x="184826" y="875489"/>
                </a:cubicBezTo>
                <a:cubicBezTo>
                  <a:pt x="184826" y="1046698"/>
                  <a:pt x="164202" y="1005062"/>
                  <a:pt x="214009" y="1079770"/>
                </a:cubicBezTo>
                <a:cubicBezTo>
                  <a:pt x="217251" y="1089498"/>
                  <a:pt x="218048" y="1100421"/>
                  <a:pt x="223736" y="1108953"/>
                </a:cubicBezTo>
                <a:cubicBezTo>
                  <a:pt x="231367" y="1120400"/>
                  <a:pt x="246767" y="1125831"/>
                  <a:pt x="252919" y="1138136"/>
                </a:cubicBezTo>
                <a:cubicBezTo>
                  <a:pt x="260313" y="1152924"/>
                  <a:pt x="259404" y="1170561"/>
                  <a:pt x="262647" y="1186774"/>
                </a:cubicBezTo>
                <a:cubicBezTo>
                  <a:pt x="278860" y="1183532"/>
                  <a:pt x="296088" y="1183560"/>
                  <a:pt x="311285" y="1177047"/>
                </a:cubicBezTo>
                <a:cubicBezTo>
                  <a:pt x="345888" y="1162217"/>
                  <a:pt x="332109" y="1114575"/>
                  <a:pt x="340468" y="1089498"/>
                </a:cubicBezTo>
                <a:cubicBezTo>
                  <a:pt x="346447" y="1071561"/>
                  <a:pt x="359923" y="1057072"/>
                  <a:pt x="369651" y="1040859"/>
                </a:cubicBezTo>
                <a:cubicBezTo>
                  <a:pt x="366408" y="972766"/>
                  <a:pt x="382443" y="900922"/>
                  <a:pt x="359923" y="836579"/>
                </a:cubicBezTo>
                <a:cubicBezTo>
                  <a:pt x="353407" y="817963"/>
                  <a:pt x="318683" y="836521"/>
                  <a:pt x="301558" y="846306"/>
                </a:cubicBezTo>
                <a:cubicBezTo>
                  <a:pt x="292655" y="851393"/>
                  <a:pt x="294647" y="865630"/>
                  <a:pt x="291830" y="875489"/>
                </a:cubicBezTo>
                <a:cubicBezTo>
                  <a:pt x="288157" y="888344"/>
                  <a:pt x="285345" y="901430"/>
                  <a:pt x="282102" y="914400"/>
                </a:cubicBezTo>
                <a:cubicBezTo>
                  <a:pt x="285345" y="966281"/>
                  <a:pt x="280553" y="1019298"/>
                  <a:pt x="291830" y="1070042"/>
                </a:cubicBezTo>
                <a:cubicBezTo>
                  <a:pt x="294366" y="1081455"/>
                  <a:pt x="313710" y="1080369"/>
                  <a:pt x="321013" y="1089498"/>
                </a:cubicBezTo>
                <a:cubicBezTo>
                  <a:pt x="327419" y="1097505"/>
                  <a:pt x="327498" y="1108953"/>
                  <a:pt x="330741" y="1118681"/>
                </a:cubicBezTo>
                <a:cubicBezTo>
                  <a:pt x="350196" y="1115438"/>
                  <a:pt x="371981" y="1118739"/>
                  <a:pt x="389106" y="1108953"/>
                </a:cubicBezTo>
                <a:cubicBezTo>
                  <a:pt x="398009" y="1103866"/>
                  <a:pt x="396017" y="1089629"/>
                  <a:pt x="398834" y="1079770"/>
                </a:cubicBezTo>
                <a:cubicBezTo>
                  <a:pt x="402507" y="1066915"/>
                  <a:pt x="404889" y="1053714"/>
                  <a:pt x="408562" y="1040859"/>
                </a:cubicBezTo>
                <a:cubicBezTo>
                  <a:pt x="419484" y="1002631"/>
                  <a:pt x="430064" y="1007751"/>
                  <a:pt x="389106" y="1021404"/>
                </a:cubicBezTo>
                <a:cubicBezTo>
                  <a:pt x="370321" y="1077764"/>
                  <a:pt x="374399" y="1052265"/>
                  <a:pt x="389106" y="1147864"/>
                </a:cubicBezTo>
                <a:cubicBezTo>
                  <a:pt x="390665" y="1157999"/>
                  <a:pt x="391583" y="1169796"/>
                  <a:pt x="398834" y="1177047"/>
                </a:cubicBezTo>
                <a:cubicBezTo>
                  <a:pt x="409088" y="1187301"/>
                  <a:pt x="424775" y="1190017"/>
                  <a:pt x="437745" y="1196502"/>
                </a:cubicBezTo>
                <a:cubicBezTo>
                  <a:pt x="450715" y="1193259"/>
                  <a:pt x="470676" y="1198732"/>
                  <a:pt x="476655" y="1186774"/>
                </a:cubicBezTo>
                <a:cubicBezTo>
                  <a:pt x="481240" y="1177603"/>
                  <a:pt x="457726" y="1177047"/>
                  <a:pt x="447472" y="1177047"/>
                </a:cubicBezTo>
                <a:cubicBezTo>
                  <a:pt x="430938" y="1177047"/>
                  <a:pt x="415047" y="1183532"/>
                  <a:pt x="398834" y="1186774"/>
                </a:cubicBezTo>
                <a:cubicBezTo>
                  <a:pt x="402077" y="1248383"/>
                  <a:pt x="380972" y="1316419"/>
                  <a:pt x="408562" y="1371600"/>
                </a:cubicBezTo>
                <a:cubicBezTo>
                  <a:pt x="420253" y="1394982"/>
                  <a:pt x="463966" y="1375322"/>
                  <a:pt x="486383" y="1361872"/>
                </a:cubicBezTo>
                <a:cubicBezTo>
                  <a:pt x="501356" y="1352888"/>
                  <a:pt x="499871" y="1329644"/>
                  <a:pt x="505838" y="1313234"/>
                </a:cubicBezTo>
                <a:cubicBezTo>
                  <a:pt x="512846" y="1293961"/>
                  <a:pt x="518809" y="1274323"/>
                  <a:pt x="525294" y="1254868"/>
                </a:cubicBezTo>
                <a:lnTo>
                  <a:pt x="535021" y="1225685"/>
                </a:lnTo>
                <a:cubicBezTo>
                  <a:pt x="531779" y="1190017"/>
                  <a:pt x="539069" y="1151741"/>
                  <a:pt x="525294" y="1118681"/>
                </a:cubicBezTo>
                <a:cubicBezTo>
                  <a:pt x="520152" y="1106340"/>
                  <a:pt x="488274" y="1095718"/>
                  <a:pt x="486383" y="1108953"/>
                </a:cubicBezTo>
                <a:cubicBezTo>
                  <a:pt x="479443" y="1157529"/>
                  <a:pt x="497771" y="1206467"/>
                  <a:pt x="505838" y="1254868"/>
                </a:cubicBezTo>
                <a:cubicBezTo>
                  <a:pt x="507524" y="1264982"/>
                  <a:pt x="510980" y="1274880"/>
                  <a:pt x="515566" y="1284051"/>
                </a:cubicBezTo>
                <a:cubicBezTo>
                  <a:pt x="520794" y="1294508"/>
                  <a:pt x="528536" y="1303506"/>
                  <a:pt x="535021" y="1313234"/>
                </a:cubicBezTo>
                <a:cubicBezTo>
                  <a:pt x="564204" y="1309991"/>
                  <a:pt x="596717" y="1317427"/>
                  <a:pt x="622570" y="1303506"/>
                </a:cubicBezTo>
                <a:cubicBezTo>
                  <a:pt x="643158" y="1292420"/>
                  <a:pt x="661481" y="1245140"/>
                  <a:pt x="661481" y="1245140"/>
                </a:cubicBezTo>
                <a:cubicBezTo>
                  <a:pt x="658238" y="1199744"/>
                  <a:pt x="666145" y="1152129"/>
                  <a:pt x="651753" y="1108953"/>
                </a:cubicBezTo>
                <a:cubicBezTo>
                  <a:pt x="647525" y="1096270"/>
                  <a:pt x="624801" y="1105204"/>
                  <a:pt x="612843" y="1099225"/>
                </a:cubicBezTo>
                <a:cubicBezTo>
                  <a:pt x="604640" y="1095123"/>
                  <a:pt x="600549" y="1085499"/>
                  <a:pt x="593387" y="1079770"/>
                </a:cubicBezTo>
                <a:cubicBezTo>
                  <a:pt x="584258" y="1072467"/>
                  <a:pt x="573932" y="1066800"/>
                  <a:pt x="564204" y="1060315"/>
                </a:cubicBezTo>
                <a:cubicBezTo>
                  <a:pt x="538264" y="1063557"/>
                  <a:pt x="509765" y="1058351"/>
                  <a:pt x="486383" y="1070042"/>
                </a:cubicBezTo>
                <a:cubicBezTo>
                  <a:pt x="461774" y="1082347"/>
                  <a:pt x="428017" y="1128408"/>
                  <a:pt x="428017" y="1128408"/>
                </a:cubicBezTo>
                <a:cubicBezTo>
                  <a:pt x="434502" y="1157591"/>
                  <a:pt x="440221" y="1186955"/>
                  <a:pt x="447472" y="1215957"/>
                </a:cubicBezTo>
                <a:cubicBezTo>
                  <a:pt x="449959" y="1225905"/>
                  <a:pt x="449193" y="1238734"/>
                  <a:pt x="457200" y="1245140"/>
                </a:cubicBezTo>
                <a:cubicBezTo>
                  <a:pt x="467640" y="1253492"/>
                  <a:pt x="483141" y="1251625"/>
                  <a:pt x="496111" y="1254868"/>
                </a:cubicBezTo>
                <a:cubicBezTo>
                  <a:pt x="512324" y="1251625"/>
                  <a:pt x="538609" y="1260491"/>
                  <a:pt x="544749" y="1245140"/>
                </a:cubicBezTo>
                <a:cubicBezTo>
                  <a:pt x="555654" y="1217877"/>
                  <a:pt x="539848" y="1186554"/>
                  <a:pt x="535021" y="1157591"/>
                </a:cubicBezTo>
                <a:cubicBezTo>
                  <a:pt x="533335" y="1147477"/>
                  <a:pt x="532545" y="1135659"/>
                  <a:pt x="525294" y="1128408"/>
                </a:cubicBezTo>
                <a:cubicBezTo>
                  <a:pt x="515040" y="1118154"/>
                  <a:pt x="499059" y="1115995"/>
                  <a:pt x="486383" y="1108953"/>
                </a:cubicBezTo>
                <a:cubicBezTo>
                  <a:pt x="471644" y="1100765"/>
                  <a:pt x="419119" y="1066401"/>
                  <a:pt x="398834" y="1060315"/>
                </a:cubicBezTo>
                <a:cubicBezTo>
                  <a:pt x="379942" y="1054647"/>
                  <a:pt x="359923" y="1053830"/>
                  <a:pt x="340468" y="1050587"/>
                </a:cubicBezTo>
                <a:cubicBezTo>
                  <a:pt x="321013" y="1057072"/>
                  <a:pt x="296603" y="1055541"/>
                  <a:pt x="282102" y="1070042"/>
                </a:cubicBezTo>
                <a:cubicBezTo>
                  <a:pt x="275617" y="1076527"/>
                  <a:pt x="293927" y="1084410"/>
                  <a:pt x="301558" y="1089498"/>
                </a:cubicBezTo>
                <a:cubicBezTo>
                  <a:pt x="313623" y="1097542"/>
                  <a:pt x="327878" y="1101759"/>
                  <a:pt x="340468" y="1108953"/>
                </a:cubicBezTo>
                <a:cubicBezTo>
                  <a:pt x="405213" y="1145950"/>
                  <a:pt x="326111" y="1113894"/>
                  <a:pt x="428017" y="1147864"/>
                </a:cubicBezTo>
                <a:cubicBezTo>
                  <a:pt x="424774" y="1125166"/>
                  <a:pt x="427601" y="1100722"/>
                  <a:pt x="418289" y="1079770"/>
                </a:cubicBezTo>
                <a:cubicBezTo>
                  <a:pt x="413541" y="1069087"/>
                  <a:pt x="398087" y="1067799"/>
                  <a:pt x="389106" y="1060315"/>
                </a:cubicBezTo>
                <a:cubicBezTo>
                  <a:pt x="378538" y="1051508"/>
                  <a:pt x="369651" y="1040860"/>
                  <a:pt x="359923" y="1031132"/>
                </a:cubicBezTo>
                <a:cubicBezTo>
                  <a:pt x="317770" y="1034374"/>
                  <a:pt x="275483" y="1036190"/>
                  <a:pt x="233464" y="1040859"/>
                </a:cubicBezTo>
                <a:cubicBezTo>
                  <a:pt x="217031" y="1042685"/>
                  <a:pt x="198583" y="1041416"/>
                  <a:pt x="184826" y="1050587"/>
                </a:cubicBezTo>
                <a:cubicBezTo>
                  <a:pt x="176294" y="1056275"/>
                  <a:pt x="178341" y="1070042"/>
                  <a:pt x="175098" y="1079770"/>
                </a:cubicBezTo>
                <a:cubicBezTo>
                  <a:pt x="181978" y="1127929"/>
                  <a:pt x="177583" y="1160076"/>
                  <a:pt x="214009" y="1196502"/>
                </a:cubicBezTo>
                <a:cubicBezTo>
                  <a:pt x="230543" y="1213036"/>
                  <a:pt x="272375" y="1235413"/>
                  <a:pt x="272375" y="1235413"/>
                </a:cubicBezTo>
                <a:cubicBezTo>
                  <a:pt x="278860" y="1245141"/>
                  <a:pt x="282701" y="1257293"/>
                  <a:pt x="291830" y="1264596"/>
                </a:cubicBezTo>
                <a:cubicBezTo>
                  <a:pt x="316602" y="1284413"/>
                  <a:pt x="355376" y="1268596"/>
                  <a:pt x="379379" y="1264596"/>
                </a:cubicBezTo>
                <a:cubicBezTo>
                  <a:pt x="359692" y="1153037"/>
                  <a:pt x="401431" y="1089498"/>
                  <a:pt x="301558" y="1089498"/>
                </a:cubicBezTo>
                <a:cubicBezTo>
                  <a:pt x="291304" y="1089498"/>
                  <a:pt x="282103" y="1095983"/>
                  <a:pt x="272375" y="1099225"/>
                </a:cubicBezTo>
                <a:cubicBezTo>
                  <a:pt x="262647" y="1112195"/>
                  <a:pt x="247124" y="1122407"/>
                  <a:pt x="243192" y="1138136"/>
                </a:cubicBezTo>
                <a:cubicBezTo>
                  <a:pt x="232003" y="1182893"/>
                  <a:pt x="228250" y="1339489"/>
                  <a:pt x="243192" y="1381327"/>
                </a:cubicBezTo>
                <a:cubicBezTo>
                  <a:pt x="247689" y="1393917"/>
                  <a:pt x="269132" y="1387812"/>
                  <a:pt x="282102" y="1391055"/>
                </a:cubicBezTo>
                <a:cubicBezTo>
                  <a:pt x="291830" y="1384570"/>
                  <a:pt x="303018" y="1379867"/>
                  <a:pt x="311285" y="1371600"/>
                </a:cubicBezTo>
                <a:cubicBezTo>
                  <a:pt x="339348" y="1343538"/>
                  <a:pt x="336591" y="1311737"/>
                  <a:pt x="350196" y="1274323"/>
                </a:cubicBezTo>
                <a:cubicBezTo>
                  <a:pt x="355152" y="1260695"/>
                  <a:pt x="363166" y="1248383"/>
                  <a:pt x="369651" y="1235413"/>
                </a:cubicBezTo>
                <a:cubicBezTo>
                  <a:pt x="376607" y="1165853"/>
                  <a:pt x="391897" y="1068686"/>
                  <a:pt x="369651" y="1001949"/>
                </a:cubicBezTo>
                <a:cubicBezTo>
                  <a:pt x="365423" y="989266"/>
                  <a:pt x="343424" y="996449"/>
                  <a:pt x="330741" y="992221"/>
                </a:cubicBezTo>
                <a:cubicBezTo>
                  <a:pt x="277237" y="974386"/>
                  <a:pt x="286612" y="976148"/>
                  <a:pt x="243192" y="943583"/>
                </a:cubicBezTo>
                <a:cubicBezTo>
                  <a:pt x="166344" y="969199"/>
                  <a:pt x="193580" y="941883"/>
                  <a:pt x="175098" y="1001949"/>
                </a:cubicBezTo>
                <a:cubicBezTo>
                  <a:pt x="166051" y="1031350"/>
                  <a:pt x="145915" y="1089498"/>
                  <a:pt x="145915" y="1089498"/>
                </a:cubicBezTo>
                <a:cubicBezTo>
                  <a:pt x="180778" y="1368399"/>
                  <a:pt x="104234" y="1352296"/>
                  <a:pt x="214009" y="1303506"/>
                </a:cubicBezTo>
                <a:cubicBezTo>
                  <a:pt x="229966" y="1296414"/>
                  <a:pt x="246434" y="1290536"/>
                  <a:pt x="262647" y="1284051"/>
                </a:cubicBezTo>
                <a:cubicBezTo>
                  <a:pt x="269132" y="1271081"/>
                  <a:pt x="276896" y="1258675"/>
                  <a:pt x="282102" y="1245140"/>
                </a:cubicBezTo>
                <a:cubicBezTo>
                  <a:pt x="293145" y="1216429"/>
                  <a:pt x="311285" y="1157591"/>
                  <a:pt x="311285" y="1157591"/>
                </a:cubicBezTo>
                <a:cubicBezTo>
                  <a:pt x="297147" y="1115175"/>
                  <a:pt x="298067" y="1100872"/>
                  <a:pt x="272375" y="1070042"/>
                </a:cubicBezTo>
                <a:cubicBezTo>
                  <a:pt x="263568" y="1059474"/>
                  <a:pt x="251999" y="1051427"/>
                  <a:pt x="243192" y="1040859"/>
                </a:cubicBezTo>
                <a:cubicBezTo>
                  <a:pt x="235707" y="1031878"/>
                  <a:pt x="232003" y="1019943"/>
                  <a:pt x="223736" y="1011676"/>
                </a:cubicBezTo>
                <a:cubicBezTo>
                  <a:pt x="207936" y="995876"/>
                  <a:pt x="173445" y="982939"/>
                  <a:pt x="155643" y="972766"/>
                </a:cubicBezTo>
                <a:cubicBezTo>
                  <a:pt x="59407" y="917773"/>
                  <a:pt x="205120" y="992639"/>
                  <a:pt x="87549" y="933855"/>
                </a:cubicBezTo>
                <a:cubicBezTo>
                  <a:pt x="77821" y="937098"/>
                  <a:pt x="65617" y="936332"/>
                  <a:pt x="58366" y="943583"/>
                </a:cubicBezTo>
                <a:cubicBezTo>
                  <a:pt x="51115" y="950834"/>
                  <a:pt x="52142" y="963129"/>
                  <a:pt x="48638" y="972766"/>
                </a:cubicBezTo>
                <a:cubicBezTo>
                  <a:pt x="39170" y="998802"/>
                  <a:pt x="29183" y="1024647"/>
                  <a:pt x="19455" y="1050587"/>
                </a:cubicBezTo>
                <a:cubicBezTo>
                  <a:pt x="22698" y="1095983"/>
                  <a:pt x="17002" y="1142923"/>
                  <a:pt x="29183" y="1186774"/>
                </a:cubicBezTo>
                <a:cubicBezTo>
                  <a:pt x="34092" y="1204448"/>
                  <a:pt x="56015" y="1211881"/>
                  <a:pt x="68094" y="1225685"/>
                </a:cubicBezTo>
                <a:cubicBezTo>
                  <a:pt x="78770" y="1237886"/>
                  <a:pt x="87549" y="1251626"/>
                  <a:pt x="97277" y="1264596"/>
                </a:cubicBezTo>
                <a:cubicBezTo>
                  <a:pt x="139430" y="1258111"/>
                  <a:pt x="185146" y="1263300"/>
                  <a:pt x="223736" y="1245140"/>
                </a:cubicBezTo>
                <a:cubicBezTo>
                  <a:pt x="244893" y="1235184"/>
                  <a:pt x="262647" y="1186774"/>
                  <a:pt x="262647" y="1186774"/>
                </a:cubicBezTo>
                <a:cubicBezTo>
                  <a:pt x="259404" y="1147863"/>
                  <a:pt x="265266" y="1107084"/>
                  <a:pt x="252919" y="1070042"/>
                </a:cubicBezTo>
                <a:cubicBezTo>
                  <a:pt x="247792" y="1054661"/>
                  <a:pt x="226464" y="1051238"/>
                  <a:pt x="214009" y="1040859"/>
                </a:cubicBezTo>
                <a:cubicBezTo>
                  <a:pt x="176841" y="1009886"/>
                  <a:pt x="215488" y="1026638"/>
                  <a:pt x="155643" y="1011676"/>
                </a:cubicBezTo>
                <a:cubicBezTo>
                  <a:pt x="145915" y="1014919"/>
                  <a:pt x="133711" y="1014153"/>
                  <a:pt x="126460" y="1021404"/>
                </a:cubicBezTo>
                <a:cubicBezTo>
                  <a:pt x="116206" y="1031658"/>
                  <a:pt x="107504" y="1045822"/>
                  <a:pt x="107004" y="1060315"/>
                </a:cubicBezTo>
                <a:cubicBezTo>
                  <a:pt x="104208" y="1141395"/>
                  <a:pt x="107773" y="1222874"/>
                  <a:pt x="116732" y="1303506"/>
                </a:cubicBezTo>
                <a:cubicBezTo>
                  <a:pt x="117745" y="1312621"/>
                  <a:pt x="129141" y="1317091"/>
                  <a:pt x="136187" y="1322962"/>
                </a:cubicBezTo>
                <a:cubicBezTo>
                  <a:pt x="175448" y="1355680"/>
                  <a:pt x="164684" y="1348674"/>
                  <a:pt x="204281" y="1361872"/>
                </a:cubicBezTo>
                <a:cubicBezTo>
                  <a:pt x="220494" y="1355387"/>
                  <a:pt x="238710" y="1352566"/>
                  <a:pt x="252919" y="1342417"/>
                </a:cubicBezTo>
                <a:cubicBezTo>
                  <a:pt x="269421" y="1330630"/>
                  <a:pt x="276257" y="1301586"/>
                  <a:pt x="282102" y="1284051"/>
                </a:cubicBezTo>
                <a:cubicBezTo>
                  <a:pt x="275617" y="1254868"/>
                  <a:pt x="272101" y="1224863"/>
                  <a:pt x="262647" y="1196502"/>
                </a:cubicBezTo>
                <a:cubicBezTo>
                  <a:pt x="248065" y="1152757"/>
                  <a:pt x="224252" y="1123440"/>
                  <a:pt x="194553" y="1089498"/>
                </a:cubicBezTo>
                <a:cubicBezTo>
                  <a:pt x="185494" y="1079145"/>
                  <a:pt x="175098" y="1070043"/>
                  <a:pt x="165370" y="1060315"/>
                </a:cubicBezTo>
                <a:cubicBezTo>
                  <a:pt x="147627" y="1007084"/>
                  <a:pt x="159895" y="1004074"/>
                  <a:pt x="116732" y="982493"/>
                </a:cubicBezTo>
                <a:cubicBezTo>
                  <a:pt x="107561" y="977907"/>
                  <a:pt x="97277" y="976008"/>
                  <a:pt x="87549" y="972766"/>
                </a:cubicBezTo>
                <a:cubicBezTo>
                  <a:pt x="74579" y="976008"/>
                  <a:pt x="59517" y="974722"/>
                  <a:pt x="48638" y="982493"/>
                </a:cubicBezTo>
                <a:cubicBezTo>
                  <a:pt x="28994" y="996524"/>
                  <a:pt x="10391" y="1039532"/>
                  <a:pt x="0" y="1060315"/>
                </a:cubicBezTo>
                <a:cubicBezTo>
                  <a:pt x="6960" y="1095113"/>
                  <a:pt x="4135" y="1113088"/>
                  <a:pt x="29183" y="1138136"/>
                </a:cubicBezTo>
                <a:cubicBezTo>
                  <a:pt x="37450" y="1146403"/>
                  <a:pt x="48638" y="1151106"/>
                  <a:pt x="58366" y="1157591"/>
                </a:cubicBezTo>
                <a:cubicBezTo>
                  <a:pt x="68094" y="1170561"/>
                  <a:pt x="74356" y="1187078"/>
                  <a:pt x="87549" y="1196502"/>
                </a:cubicBezTo>
                <a:cubicBezTo>
                  <a:pt x="98428" y="1204273"/>
                  <a:pt x="114243" y="1200800"/>
                  <a:pt x="126460" y="1206230"/>
                </a:cubicBezTo>
                <a:cubicBezTo>
                  <a:pt x="143737" y="1213909"/>
                  <a:pt x="158885" y="1225685"/>
                  <a:pt x="175098" y="1235413"/>
                </a:cubicBezTo>
                <a:cubicBezTo>
                  <a:pt x="184826" y="1232170"/>
                  <a:pt x="203495" y="1235909"/>
                  <a:pt x="204281" y="1225685"/>
                </a:cubicBezTo>
                <a:cubicBezTo>
                  <a:pt x="226296" y="939485"/>
                  <a:pt x="225058" y="1060154"/>
                  <a:pt x="175098" y="943583"/>
                </a:cubicBezTo>
                <a:cubicBezTo>
                  <a:pt x="160961" y="910598"/>
                  <a:pt x="170131" y="897324"/>
                  <a:pt x="126460" y="875489"/>
                </a:cubicBezTo>
                <a:cubicBezTo>
                  <a:pt x="108819" y="866668"/>
                  <a:pt x="87549" y="869004"/>
                  <a:pt x="68094" y="865762"/>
                </a:cubicBezTo>
                <a:cubicBezTo>
                  <a:pt x="64851" y="875490"/>
                  <a:pt x="61966" y="885344"/>
                  <a:pt x="58366" y="894945"/>
                </a:cubicBezTo>
                <a:cubicBezTo>
                  <a:pt x="15554" y="1009110"/>
                  <a:pt x="13339" y="956428"/>
                  <a:pt x="48638" y="1177047"/>
                </a:cubicBezTo>
                <a:cubicBezTo>
                  <a:pt x="50258" y="1187172"/>
                  <a:pt x="68093" y="1183532"/>
                  <a:pt x="77821" y="1186774"/>
                </a:cubicBezTo>
                <a:cubicBezTo>
                  <a:pt x="123858" y="1181020"/>
                  <a:pt x="153294" y="1189123"/>
                  <a:pt x="184826" y="1157591"/>
                </a:cubicBezTo>
                <a:cubicBezTo>
                  <a:pt x="193093" y="1149324"/>
                  <a:pt x="197796" y="1138136"/>
                  <a:pt x="204281" y="1128408"/>
                </a:cubicBezTo>
                <a:cubicBezTo>
                  <a:pt x="207524" y="1108953"/>
                  <a:pt x="210481" y="1089448"/>
                  <a:pt x="214009" y="1070042"/>
                </a:cubicBezTo>
                <a:cubicBezTo>
                  <a:pt x="216967" y="1053775"/>
                  <a:pt x="223736" y="1037938"/>
                  <a:pt x="223736" y="1021404"/>
                </a:cubicBezTo>
                <a:cubicBezTo>
                  <a:pt x="223736" y="923248"/>
                  <a:pt x="218973" y="910037"/>
                  <a:pt x="204281" y="836579"/>
                </a:cubicBezTo>
                <a:cubicBezTo>
                  <a:pt x="178341" y="845225"/>
                  <a:pt x="165370" y="840902"/>
                  <a:pt x="165370" y="875489"/>
                </a:cubicBezTo>
                <a:cubicBezTo>
                  <a:pt x="165370" y="995094"/>
                  <a:pt x="139048" y="1039573"/>
                  <a:pt x="194553" y="1108953"/>
                </a:cubicBezTo>
                <a:cubicBezTo>
                  <a:pt x="200282" y="1116115"/>
                  <a:pt x="207524" y="1121923"/>
                  <a:pt x="214009" y="1128408"/>
                </a:cubicBezTo>
                <a:lnTo>
                  <a:pt x="311285" y="1118681"/>
                </a:lnTo>
                <a:cubicBezTo>
                  <a:pt x="328999" y="1108348"/>
                  <a:pt x="330741" y="1080823"/>
                  <a:pt x="330741" y="1060315"/>
                </a:cubicBezTo>
                <a:cubicBezTo>
                  <a:pt x="330741" y="931909"/>
                  <a:pt x="337291" y="950132"/>
                  <a:pt x="282102" y="894945"/>
                </a:cubicBezTo>
                <a:cubicBezTo>
                  <a:pt x="230221" y="898187"/>
                  <a:pt x="174724" y="885367"/>
                  <a:pt x="126460" y="904672"/>
                </a:cubicBezTo>
                <a:cubicBezTo>
                  <a:pt x="111109" y="910812"/>
                  <a:pt x="127016" y="939553"/>
                  <a:pt x="136187" y="953310"/>
                </a:cubicBezTo>
                <a:cubicBezTo>
                  <a:pt x="141875" y="961842"/>
                  <a:pt x="155642" y="959795"/>
                  <a:pt x="165370" y="963038"/>
                </a:cubicBezTo>
                <a:cubicBezTo>
                  <a:pt x="201038" y="959795"/>
                  <a:pt x="238143" y="963843"/>
                  <a:pt x="272375" y="953310"/>
                </a:cubicBezTo>
                <a:cubicBezTo>
                  <a:pt x="283549" y="949872"/>
                  <a:pt x="291830" y="935818"/>
                  <a:pt x="291830" y="924127"/>
                </a:cubicBezTo>
                <a:cubicBezTo>
                  <a:pt x="291830" y="881478"/>
                  <a:pt x="280235" y="839586"/>
                  <a:pt x="272375" y="797668"/>
                </a:cubicBezTo>
                <a:cubicBezTo>
                  <a:pt x="270485" y="787590"/>
                  <a:pt x="268942" y="776579"/>
                  <a:pt x="262647" y="768485"/>
                </a:cubicBezTo>
                <a:cubicBezTo>
                  <a:pt x="245755" y="746767"/>
                  <a:pt x="204281" y="710119"/>
                  <a:pt x="204281" y="710119"/>
                </a:cubicBezTo>
                <a:cubicBezTo>
                  <a:pt x="198350" y="692325"/>
                  <a:pt x="190873" y="655396"/>
                  <a:pt x="165370" y="651753"/>
                </a:cubicBezTo>
                <a:cubicBezTo>
                  <a:pt x="151015" y="649702"/>
                  <a:pt x="139430" y="664723"/>
                  <a:pt x="126460" y="671208"/>
                </a:cubicBezTo>
                <a:cubicBezTo>
                  <a:pt x="116064" y="723188"/>
                  <a:pt x="109085" y="730023"/>
                  <a:pt x="126460" y="787940"/>
                </a:cubicBezTo>
                <a:cubicBezTo>
                  <a:pt x="129819" y="799138"/>
                  <a:pt x="140687" y="806666"/>
                  <a:pt x="145915" y="817123"/>
                </a:cubicBezTo>
                <a:cubicBezTo>
                  <a:pt x="150501" y="826294"/>
                  <a:pt x="149237" y="838299"/>
                  <a:pt x="155643" y="846306"/>
                </a:cubicBezTo>
                <a:cubicBezTo>
                  <a:pt x="174728" y="870163"/>
                  <a:pt x="207096" y="870216"/>
                  <a:pt x="233464" y="875489"/>
                </a:cubicBezTo>
                <a:cubicBezTo>
                  <a:pt x="243192" y="881974"/>
                  <a:pt x="252190" y="900173"/>
                  <a:pt x="262647" y="894945"/>
                </a:cubicBezTo>
                <a:cubicBezTo>
                  <a:pt x="288406" y="882066"/>
                  <a:pt x="266215" y="841123"/>
                  <a:pt x="262647" y="826851"/>
                </a:cubicBezTo>
                <a:cubicBezTo>
                  <a:pt x="258637" y="810811"/>
                  <a:pt x="258724" y="793694"/>
                  <a:pt x="252919" y="778213"/>
                </a:cubicBezTo>
                <a:cubicBezTo>
                  <a:pt x="244793" y="756543"/>
                  <a:pt x="219421" y="734987"/>
                  <a:pt x="204281" y="719847"/>
                </a:cubicBezTo>
                <a:cubicBezTo>
                  <a:pt x="178341" y="723089"/>
                  <a:pt x="149842" y="717883"/>
                  <a:pt x="126460" y="729574"/>
                </a:cubicBezTo>
                <a:cubicBezTo>
                  <a:pt x="113490" y="736059"/>
                  <a:pt x="116441" y="757475"/>
                  <a:pt x="107004" y="768485"/>
                </a:cubicBezTo>
                <a:cubicBezTo>
                  <a:pt x="96453" y="780795"/>
                  <a:pt x="81064" y="787940"/>
                  <a:pt x="68094" y="797668"/>
                </a:cubicBezTo>
                <a:cubicBezTo>
                  <a:pt x="71336" y="846306"/>
                  <a:pt x="58619" y="898778"/>
                  <a:pt x="77821" y="943583"/>
                </a:cubicBezTo>
                <a:cubicBezTo>
                  <a:pt x="84334" y="958780"/>
                  <a:pt x="114769" y="945546"/>
                  <a:pt x="126460" y="933855"/>
                </a:cubicBezTo>
                <a:cubicBezTo>
                  <a:pt x="138151" y="922164"/>
                  <a:pt x="131436" y="901053"/>
                  <a:pt x="136187" y="885217"/>
                </a:cubicBezTo>
                <a:cubicBezTo>
                  <a:pt x="141205" y="868492"/>
                  <a:pt x="149158" y="852792"/>
                  <a:pt x="155643" y="836579"/>
                </a:cubicBezTo>
                <a:cubicBezTo>
                  <a:pt x="152400" y="784698"/>
                  <a:pt x="169162" y="727430"/>
                  <a:pt x="145915" y="680936"/>
                </a:cubicBezTo>
                <a:cubicBezTo>
                  <a:pt x="135458" y="660022"/>
                  <a:pt x="107004" y="739302"/>
                  <a:pt x="107004" y="739302"/>
                </a:cubicBezTo>
                <a:cubicBezTo>
                  <a:pt x="115706" y="887223"/>
                  <a:pt x="64419" y="939439"/>
                  <a:pt x="194553" y="885217"/>
                </a:cubicBezTo>
                <a:cubicBezTo>
                  <a:pt x="209519" y="878981"/>
                  <a:pt x="220494" y="865762"/>
                  <a:pt x="233464" y="856034"/>
                </a:cubicBezTo>
                <a:cubicBezTo>
                  <a:pt x="224097" y="729577"/>
                  <a:pt x="244351" y="644344"/>
                  <a:pt x="194553" y="544749"/>
                </a:cubicBezTo>
                <a:cubicBezTo>
                  <a:pt x="189325" y="534292"/>
                  <a:pt x="182582" y="524547"/>
                  <a:pt x="175098" y="515566"/>
                </a:cubicBezTo>
                <a:cubicBezTo>
                  <a:pt x="166291" y="504998"/>
                  <a:pt x="155643" y="496111"/>
                  <a:pt x="145915" y="486383"/>
                </a:cubicBezTo>
                <a:cubicBezTo>
                  <a:pt x="132945" y="489625"/>
                  <a:pt x="108662" y="482844"/>
                  <a:pt x="107004" y="496110"/>
                </a:cubicBezTo>
                <a:cubicBezTo>
                  <a:pt x="79587" y="715447"/>
                  <a:pt x="57301" y="690132"/>
                  <a:pt x="155643" y="739302"/>
                </a:cubicBezTo>
                <a:cubicBezTo>
                  <a:pt x="184826" y="736059"/>
                  <a:pt x="215597" y="739609"/>
                  <a:pt x="243192" y="729574"/>
                </a:cubicBezTo>
                <a:cubicBezTo>
                  <a:pt x="254179" y="725579"/>
                  <a:pt x="258042" y="711137"/>
                  <a:pt x="262647" y="700391"/>
                </a:cubicBezTo>
                <a:cubicBezTo>
                  <a:pt x="267801" y="688365"/>
                  <a:pt x="280369" y="621506"/>
                  <a:pt x="282102" y="612842"/>
                </a:cubicBezTo>
                <a:cubicBezTo>
                  <a:pt x="275617" y="586902"/>
                  <a:pt x="268659" y="561075"/>
                  <a:pt x="262647" y="535021"/>
                </a:cubicBezTo>
                <a:cubicBezTo>
                  <a:pt x="258929" y="518911"/>
                  <a:pt x="259432" y="501580"/>
                  <a:pt x="252919" y="486383"/>
                </a:cubicBezTo>
                <a:cubicBezTo>
                  <a:pt x="249306" y="477953"/>
                  <a:pt x="241894" y="470540"/>
                  <a:pt x="233464" y="466927"/>
                </a:cubicBezTo>
                <a:cubicBezTo>
                  <a:pt x="218267" y="460414"/>
                  <a:pt x="201039" y="460442"/>
                  <a:pt x="184826" y="457200"/>
                </a:cubicBezTo>
                <a:cubicBezTo>
                  <a:pt x="156882" y="473966"/>
                  <a:pt x="125916" y="487198"/>
                  <a:pt x="107004" y="515566"/>
                </a:cubicBezTo>
                <a:cubicBezTo>
                  <a:pt x="101424" y="523936"/>
                  <a:pt x="88845" y="578475"/>
                  <a:pt x="87549" y="583659"/>
                </a:cubicBezTo>
                <a:cubicBezTo>
                  <a:pt x="94034" y="638783"/>
                  <a:pt x="98771" y="694140"/>
                  <a:pt x="107004" y="749030"/>
                </a:cubicBezTo>
                <a:cubicBezTo>
                  <a:pt x="110513" y="772426"/>
                  <a:pt x="127426" y="796680"/>
                  <a:pt x="136187" y="817123"/>
                </a:cubicBezTo>
                <a:cubicBezTo>
                  <a:pt x="140226" y="826548"/>
                  <a:pt x="142672" y="836578"/>
                  <a:pt x="145915" y="846306"/>
                </a:cubicBezTo>
                <a:cubicBezTo>
                  <a:pt x="175098" y="843064"/>
                  <a:pt x="207611" y="850500"/>
                  <a:pt x="233464" y="836579"/>
                </a:cubicBezTo>
                <a:cubicBezTo>
                  <a:pt x="254052" y="825493"/>
                  <a:pt x="272375" y="778213"/>
                  <a:pt x="272375" y="778213"/>
                </a:cubicBezTo>
                <a:cubicBezTo>
                  <a:pt x="278860" y="758758"/>
                  <a:pt x="283501" y="738587"/>
                  <a:pt x="291830" y="719847"/>
                </a:cubicBezTo>
                <a:cubicBezTo>
                  <a:pt x="296578" y="709163"/>
                  <a:pt x="307588" y="701755"/>
                  <a:pt x="311285" y="690664"/>
                </a:cubicBezTo>
                <a:cubicBezTo>
                  <a:pt x="317522" y="671952"/>
                  <a:pt x="317770" y="651753"/>
                  <a:pt x="321013" y="632298"/>
                </a:cubicBezTo>
                <a:cubicBezTo>
                  <a:pt x="317770" y="577174"/>
                  <a:pt x="325143" y="520379"/>
                  <a:pt x="311285" y="466927"/>
                </a:cubicBezTo>
                <a:cubicBezTo>
                  <a:pt x="301795" y="430323"/>
                  <a:pt x="252919" y="369651"/>
                  <a:pt x="252919" y="369651"/>
                </a:cubicBezTo>
                <a:cubicBezTo>
                  <a:pt x="249677" y="356681"/>
                  <a:pt x="249825" y="342348"/>
                  <a:pt x="243192" y="330740"/>
                </a:cubicBezTo>
                <a:cubicBezTo>
                  <a:pt x="236367" y="318796"/>
                  <a:pt x="222816" y="312125"/>
                  <a:pt x="214009" y="301557"/>
                </a:cubicBezTo>
                <a:cubicBezTo>
                  <a:pt x="206524" y="292576"/>
                  <a:pt x="201038" y="282102"/>
                  <a:pt x="194553" y="272374"/>
                </a:cubicBezTo>
                <a:cubicBezTo>
                  <a:pt x="171855" y="282102"/>
                  <a:pt x="148139" y="289732"/>
                  <a:pt x="126460" y="301557"/>
                </a:cubicBezTo>
                <a:cubicBezTo>
                  <a:pt x="112227" y="309321"/>
                  <a:pt x="90729" y="314842"/>
                  <a:pt x="87549" y="330740"/>
                </a:cubicBezTo>
                <a:cubicBezTo>
                  <a:pt x="82919" y="353888"/>
                  <a:pt x="100519" y="376136"/>
                  <a:pt x="107004" y="398834"/>
                </a:cubicBezTo>
                <a:cubicBezTo>
                  <a:pt x="129702" y="389106"/>
                  <a:pt x="161042" y="389955"/>
                  <a:pt x="175098" y="369651"/>
                </a:cubicBezTo>
                <a:cubicBezTo>
                  <a:pt x="193920" y="342463"/>
                  <a:pt x="186533" y="304454"/>
                  <a:pt x="194553" y="272374"/>
                </a:cubicBezTo>
                <a:cubicBezTo>
                  <a:pt x="199527" y="252479"/>
                  <a:pt x="218983" y="194113"/>
                  <a:pt x="214009" y="214008"/>
                </a:cubicBezTo>
                <a:lnTo>
                  <a:pt x="204281" y="252919"/>
                </a:lnTo>
                <a:cubicBezTo>
                  <a:pt x="207524" y="262647"/>
                  <a:pt x="203818" y="280970"/>
                  <a:pt x="214009" y="282102"/>
                </a:cubicBezTo>
                <a:cubicBezTo>
                  <a:pt x="240584" y="285055"/>
                  <a:pt x="265776" y="268659"/>
                  <a:pt x="291830" y="262647"/>
                </a:cubicBezTo>
                <a:cubicBezTo>
                  <a:pt x="307940" y="258929"/>
                  <a:pt x="324328" y="256506"/>
                  <a:pt x="340468" y="252919"/>
                </a:cubicBezTo>
                <a:cubicBezTo>
                  <a:pt x="353519" y="250019"/>
                  <a:pt x="366225" y="245583"/>
                  <a:pt x="379379" y="243191"/>
                </a:cubicBezTo>
                <a:cubicBezTo>
                  <a:pt x="401937" y="239090"/>
                  <a:pt x="424774" y="236706"/>
                  <a:pt x="447472" y="233464"/>
                </a:cubicBezTo>
                <a:cubicBezTo>
                  <a:pt x="504076" y="176860"/>
                  <a:pt x="425026" y="258454"/>
                  <a:pt x="486383" y="184825"/>
                </a:cubicBezTo>
                <a:cubicBezTo>
                  <a:pt x="495190" y="174257"/>
                  <a:pt x="505838" y="165370"/>
                  <a:pt x="515566" y="155642"/>
                </a:cubicBezTo>
                <a:cubicBezTo>
                  <a:pt x="512323" y="110246"/>
                  <a:pt x="520230" y="62631"/>
                  <a:pt x="505838" y="19455"/>
                </a:cubicBezTo>
                <a:cubicBezTo>
                  <a:pt x="501610" y="6772"/>
                  <a:pt x="480268" y="8838"/>
                  <a:pt x="466928" y="9727"/>
                </a:cubicBezTo>
                <a:cubicBezTo>
                  <a:pt x="430755" y="12139"/>
                  <a:pt x="395591" y="22698"/>
                  <a:pt x="359923" y="29183"/>
                </a:cubicBezTo>
                <a:cubicBezTo>
                  <a:pt x="314692" y="74416"/>
                  <a:pt x="330741" y="44609"/>
                  <a:pt x="330741" y="126459"/>
                </a:cubicBezTo>
              </a:path>
            </a:pathLst>
          </a:cu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8" name="Elipsasti oblačić 57"/>
          <p:cNvSpPr/>
          <p:nvPr/>
        </p:nvSpPr>
        <p:spPr>
          <a:xfrm>
            <a:off x="6235081" y="1970782"/>
            <a:ext cx="1624519" cy="1245926"/>
          </a:xfrm>
          <a:prstGeom prst="wedgeEllipse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59" name="TekstniOkvir 58"/>
          <p:cNvSpPr txBox="1"/>
          <p:nvPr/>
        </p:nvSpPr>
        <p:spPr>
          <a:xfrm>
            <a:off x="6386557" y="2147885"/>
            <a:ext cx="15706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 smtClean="0"/>
              <a:t>Jeej</a:t>
            </a:r>
            <a:r>
              <a:rPr lang="hr-HR" dirty="0" smtClean="0"/>
              <a:t>!</a:t>
            </a:r>
          </a:p>
          <a:p>
            <a:r>
              <a:rPr lang="hr-HR" dirty="0" smtClean="0"/>
              <a:t>Ljubičasti poklon je moj.</a:t>
            </a:r>
            <a:endParaRPr lang="hr-HR" dirty="0"/>
          </a:p>
        </p:txBody>
      </p:sp>
      <p:sp>
        <p:nvSpPr>
          <p:cNvPr id="60" name="Elipsasti oblačić 59"/>
          <p:cNvSpPr/>
          <p:nvPr/>
        </p:nvSpPr>
        <p:spPr>
          <a:xfrm>
            <a:off x="4942394" y="857819"/>
            <a:ext cx="1774848" cy="921300"/>
          </a:xfrm>
          <a:prstGeom prst="wedgeEllipseCallou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Plavi je moj!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61" name="Elipsasti oblačić 60"/>
          <p:cNvSpPr/>
          <p:nvPr/>
        </p:nvSpPr>
        <p:spPr>
          <a:xfrm>
            <a:off x="2928370" y="1786326"/>
            <a:ext cx="1911516" cy="1214101"/>
          </a:xfrm>
          <a:prstGeom prst="wedgeEllipse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TekstniOkvir 1"/>
          <p:cNvSpPr txBox="1"/>
          <p:nvPr/>
        </p:nvSpPr>
        <p:spPr>
          <a:xfrm>
            <a:off x="3383057" y="2147885"/>
            <a:ext cx="9732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Rozi je moj!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125462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3000"/>
            <a:lum/>
          </a:blip>
          <a:srcRect/>
          <a:stretch>
            <a:fillRect l="2000"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6003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hr-H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" name="Pravokutnik 2"/>
          <p:cNvSpPr/>
          <p:nvPr/>
        </p:nvSpPr>
        <p:spPr>
          <a:xfrm>
            <a:off x="907759" y="379562"/>
            <a:ext cx="2732588" cy="675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hr-HR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4" name="Pravokutnik 3"/>
          <p:cNvSpPr/>
          <p:nvPr/>
        </p:nvSpPr>
        <p:spPr>
          <a:xfrm>
            <a:off x="218795" y="255424"/>
            <a:ext cx="86316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…zatim slijedi doručak i ručak</a:t>
            </a:r>
            <a:endParaRPr lang="hr-H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6" name="Pravokutnik 5"/>
          <p:cNvSpPr/>
          <p:nvPr/>
        </p:nvSpPr>
        <p:spPr>
          <a:xfrm>
            <a:off x="3861880" y="4656412"/>
            <a:ext cx="5076121" cy="335604"/>
          </a:xfrm>
          <a:prstGeom prst="rect">
            <a:avLst/>
          </a:prstGeom>
          <a:solidFill>
            <a:srgbClr val="662F24"/>
          </a:solidFill>
          <a:ln>
            <a:solidFill>
              <a:srgbClr val="662F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rgbClr val="662F24"/>
              </a:solidFill>
            </a:endParaRPr>
          </a:p>
        </p:txBody>
      </p:sp>
      <p:sp>
        <p:nvSpPr>
          <p:cNvPr id="8" name="Pravokutnik 7"/>
          <p:cNvSpPr/>
          <p:nvPr/>
        </p:nvSpPr>
        <p:spPr>
          <a:xfrm>
            <a:off x="8657617" y="4955843"/>
            <a:ext cx="68094" cy="1902157"/>
          </a:xfrm>
          <a:prstGeom prst="rect">
            <a:avLst/>
          </a:prstGeom>
          <a:solidFill>
            <a:srgbClr val="662F24"/>
          </a:solidFill>
          <a:ln>
            <a:solidFill>
              <a:srgbClr val="662F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Pravokutnik 8"/>
          <p:cNvSpPr/>
          <p:nvPr/>
        </p:nvSpPr>
        <p:spPr>
          <a:xfrm>
            <a:off x="4369245" y="4955843"/>
            <a:ext cx="68094" cy="1902157"/>
          </a:xfrm>
          <a:prstGeom prst="rect">
            <a:avLst/>
          </a:prstGeom>
          <a:solidFill>
            <a:srgbClr val="662F24"/>
          </a:solidFill>
          <a:ln>
            <a:solidFill>
              <a:srgbClr val="662F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Pravokutnik 9"/>
          <p:cNvSpPr/>
          <p:nvPr/>
        </p:nvSpPr>
        <p:spPr>
          <a:xfrm>
            <a:off x="4156954" y="4955843"/>
            <a:ext cx="68094" cy="1902157"/>
          </a:xfrm>
          <a:prstGeom prst="rect">
            <a:avLst/>
          </a:prstGeom>
          <a:solidFill>
            <a:srgbClr val="662F24"/>
          </a:solidFill>
          <a:ln>
            <a:solidFill>
              <a:srgbClr val="662F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Pravokutnik 10"/>
          <p:cNvSpPr/>
          <p:nvPr/>
        </p:nvSpPr>
        <p:spPr>
          <a:xfrm>
            <a:off x="8411279" y="4955843"/>
            <a:ext cx="68094" cy="1902157"/>
          </a:xfrm>
          <a:prstGeom prst="rect">
            <a:avLst/>
          </a:prstGeom>
          <a:solidFill>
            <a:srgbClr val="662F24"/>
          </a:solidFill>
          <a:ln>
            <a:solidFill>
              <a:srgbClr val="662F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Prsten 11"/>
          <p:cNvSpPr/>
          <p:nvPr/>
        </p:nvSpPr>
        <p:spPr>
          <a:xfrm>
            <a:off x="3861880" y="4500146"/>
            <a:ext cx="817123" cy="171668"/>
          </a:xfrm>
          <a:prstGeom prst="donu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13" name="Prsten 12"/>
          <p:cNvSpPr/>
          <p:nvPr/>
        </p:nvSpPr>
        <p:spPr>
          <a:xfrm>
            <a:off x="6566074" y="4492445"/>
            <a:ext cx="817123" cy="171668"/>
          </a:xfrm>
          <a:prstGeom prst="donu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14" name="Prsten 13"/>
          <p:cNvSpPr/>
          <p:nvPr/>
        </p:nvSpPr>
        <p:spPr>
          <a:xfrm>
            <a:off x="8070811" y="4500146"/>
            <a:ext cx="817123" cy="171668"/>
          </a:xfrm>
          <a:prstGeom prst="donu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15" name="Prsten 14"/>
          <p:cNvSpPr/>
          <p:nvPr/>
        </p:nvSpPr>
        <p:spPr>
          <a:xfrm>
            <a:off x="5106541" y="4500146"/>
            <a:ext cx="817123" cy="171668"/>
          </a:xfrm>
          <a:prstGeom prst="donu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grpSp>
        <p:nvGrpSpPr>
          <p:cNvPr id="25" name="Grupa 24"/>
          <p:cNvGrpSpPr/>
          <p:nvPr/>
        </p:nvGrpSpPr>
        <p:grpSpPr>
          <a:xfrm>
            <a:off x="10296025" y="2763216"/>
            <a:ext cx="2615916" cy="2935221"/>
            <a:chOff x="9036996" y="1564925"/>
            <a:chExt cx="2615916" cy="2935221"/>
          </a:xfrm>
        </p:grpSpPr>
        <p:sp>
          <p:nvSpPr>
            <p:cNvPr id="18" name="Bločni luk 17"/>
            <p:cNvSpPr/>
            <p:nvPr/>
          </p:nvSpPr>
          <p:spPr>
            <a:xfrm rot="5043657" flipH="1" flipV="1">
              <a:off x="9990925" y="4070756"/>
              <a:ext cx="266719" cy="94054"/>
            </a:xfrm>
            <a:prstGeom prst="blockArc">
              <a:avLst/>
            </a:prstGeom>
            <a:solidFill>
              <a:srgbClr val="662F24"/>
            </a:solidFill>
            <a:ln>
              <a:solidFill>
                <a:srgbClr val="662F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19" name="Bločni luk 18"/>
            <p:cNvSpPr/>
            <p:nvPr/>
          </p:nvSpPr>
          <p:spPr>
            <a:xfrm rot="5400000">
              <a:off x="10777483" y="3981743"/>
              <a:ext cx="332267" cy="150112"/>
            </a:xfrm>
            <a:prstGeom prst="blockArc">
              <a:avLst/>
            </a:prstGeom>
            <a:solidFill>
              <a:srgbClr val="662F24"/>
            </a:solidFill>
            <a:ln>
              <a:solidFill>
                <a:srgbClr val="662F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grpSp>
          <p:nvGrpSpPr>
            <p:cNvPr id="24" name="Grupa 23"/>
            <p:cNvGrpSpPr/>
            <p:nvPr/>
          </p:nvGrpSpPr>
          <p:grpSpPr>
            <a:xfrm>
              <a:off x="9036996" y="1564925"/>
              <a:ext cx="2615916" cy="2935221"/>
              <a:chOff x="9036996" y="1564925"/>
              <a:chExt cx="2615916" cy="2935221"/>
            </a:xfrm>
          </p:grpSpPr>
          <p:sp>
            <p:nvSpPr>
              <p:cNvPr id="17" name="Pravokutnik 16"/>
              <p:cNvSpPr/>
              <p:nvPr/>
            </p:nvSpPr>
            <p:spPr>
              <a:xfrm>
                <a:off x="10136221" y="3735421"/>
                <a:ext cx="807396" cy="764725"/>
              </a:xfrm>
              <a:prstGeom prst="rect">
                <a:avLst/>
              </a:prstGeom>
              <a:solidFill>
                <a:srgbClr val="662F24"/>
              </a:solidFill>
              <a:ln>
                <a:solidFill>
                  <a:srgbClr val="662F2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22" name="Prostoručno 21"/>
              <p:cNvSpPr/>
              <p:nvPr/>
            </p:nvSpPr>
            <p:spPr>
              <a:xfrm>
                <a:off x="9036996" y="2216678"/>
                <a:ext cx="1566156" cy="1381327"/>
              </a:xfrm>
              <a:custGeom>
                <a:avLst/>
                <a:gdLst>
                  <a:gd name="connsiteX0" fmla="*/ 0 w 1566156"/>
                  <a:gd name="connsiteY0" fmla="*/ 0 h 1381327"/>
                  <a:gd name="connsiteX1" fmla="*/ 145915 w 1566156"/>
                  <a:gd name="connsiteY1" fmla="*/ 9727 h 1381327"/>
                  <a:gd name="connsiteX2" fmla="*/ 252919 w 1566156"/>
                  <a:gd name="connsiteY2" fmla="*/ 29183 h 1381327"/>
                  <a:gd name="connsiteX3" fmla="*/ 321013 w 1566156"/>
                  <a:gd name="connsiteY3" fmla="*/ 38910 h 1381327"/>
                  <a:gd name="connsiteX4" fmla="*/ 505838 w 1566156"/>
                  <a:gd name="connsiteY4" fmla="*/ 87549 h 1381327"/>
                  <a:gd name="connsiteX5" fmla="*/ 554476 w 1566156"/>
                  <a:gd name="connsiteY5" fmla="*/ 107004 h 1381327"/>
                  <a:gd name="connsiteX6" fmla="*/ 593387 w 1566156"/>
                  <a:gd name="connsiteY6" fmla="*/ 116732 h 1381327"/>
                  <a:gd name="connsiteX7" fmla="*/ 671208 w 1566156"/>
                  <a:gd name="connsiteY7" fmla="*/ 184825 h 1381327"/>
                  <a:gd name="connsiteX8" fmla="*/ 680936 w 1566156"/>
                  <a:gd name="connsiteY8" fmla="*/ 223736 h 1381327"/>
                  <a:gd name="connsiteX9" fmla="*/ 719847 w 1566156"/>
                  <a:gd name="connsiteY9" fmla="*/ 291830 h 1381327"/>
                  <a:gd name="connsiteX10" fmla="*/ 700391 w 1566156"/>
                  <a:gd name="connsiteY10" fmla="*/ 311285 h 1381327"/>
                  <a:gd name="connsiteX11" fmla="*/ 340468 w 1566156"/>
                  <a:gd name="connsiteY11" fmla="*/ 301557 h 1381327"/>
                  <a:gd name="connsiteX12" fmla="*/ 350195 w 1566156"/>
                  <a:gd name="connsiteY12" fmla="*/ 136187 h 1381327"/>
                  <a:gd name="connsiteX13" fmla="*/ 369651 w 1566156"/>
                  <a:gd name="connsiteY13" fmla="*/ 107004 h 1381327"/>
                  <a:gd name="connsiteX14" fmla="*/ 408561 w 1566156"/>
                  <a:gd name="connsiteY14" fmla="*/ 97276 h 1381327"/>
                  <a:gd name="connsiteX15" fmla="*/ 651753 w 1566156"/>
                  <a:gd name="connsiteY15" fmla="*/ 107004 h 1381327"/>
                  <a:gd name="connsiteX16" fmla="*/ 661481 w 1566156"/>
                  <a:gd name="connsiteY16" fmla="*/ 136187 h 1381327"/>
                  <a:gd name="connsiteX17" fmla="*/ 729574 w 1566156"/>
                  <a:gd name="connsiteY17" fmla="*/ 194553 h 1381327"/>
                  <a:gd name="connsiteX18" fmla="*/ 758757 w 1566156"/>
                  <a:gd name="connsiteY18" fmla="*/ 223736 h 1381327"/>
                  <a:gd name="connsiteX19" fmla="*/ 778213 w 1566156"/>
                  <a:gd name="connsiteY19" fmla="*/ 282102 h 1381327"/>
                  <a:gd name="connsiteX20" fmla="*/ 875489 w 1566156"/>
                  <a:gd name="connsiteY20" fmla="*/ 437744 h 1381327"/>
                  <a:gd name="connsiteX21" fmla="*/ 894944 w 1566156"/>
                  <a:gd name="connsiteY21" fmla="*/ 466927 h 1381327"/>
                  <a:gd name="connsiteX22" fmla="*/ 972766 w 1566156"/>
                  <a:gd name="connsiteY22" fmla="*/ 544749 h 1381327"/>
                  <a:gd name="connsiteX23" fmla="*/ 1001949 w 1566156"/>
                  <a:gd name="connsiteY23" fmla="*/ 573932 h 1381327"/>
                  <a:gd name="connsiteX24" fmla="*/ 1021404 w 1566156"/>
                  <a:gd name="connsiteY24" fmla="*/ 612842 h 1381327"/>
                  <a:gd name="connsiteX25" fmla="*/ 1031132 w 1566156"/>
                  <a:gd name="connsiteY25" fmla="*/ 651753 h 1381327"/>
                  <a:gd name="connsiteX26" fmla="*/ 1070042 w 1566156"/>
                  <a:gd name="connsiteY26" fmla="*/ 710119 h 1381327"/>
                  <a:gd name="connsiteX27" fmla="*/ 1079770 w 1566156"/>
                  <a:gd name="connsiteY27" fmla="*/ 739302 h 1381327"/>
                  <a:gd name="connsiteX28" fmla="*/ 1089498 w 1566156"/>
                  <a:gd name="connsiteY28" fmla="*/ 778213 h 1381327"/>
                  <a:gd name="connsiteX29" fmla="*/ 1118681 w 1566156"/>
                  <a:gd name="connsiteY29" fmla="*/ 797668 h 1381327"/>
                  <a:gd name="connsiteX30" fmla="*/ 1147864 w 1566156"/>
                  <a:gd name="connsiteY30" fmla="*/ 836578 h 1381327"/>
                  <a:gd name="connsiteX31" fmla="*/ 1177047 w 1566156"/>
                  <a:gd name="connsiteY31" fmla="*/ 924127 h 1381327"/>
                  <a:gd name="connsiteX32" fmla="*/ 1186774 w 1566156"/>
                  <a:gd name="connsiteY32" fmla="*/ 953310 h 1381327"/>
                  <a:gd name="connsiteX33" fmla="*/ 1167319 w 1566156"/>
                  <a:gd name="connsiteY33" fmla="*/ 1001949 h 1381327"/>
                  <a:gd name="connsiteX34" fmla="*/ 1060315 w 1566156"/>
                  <a:gd name="connsiteY34" fmla="*/ 963038 h 1381327"/>
                  <a:gd name="connsiteX35" fmla="*/ 1050587 w 1566156"/>
                  <a:gd name="connsiteY35" fmla="*/ 933855 h 1381327"/>
                  <a:gd name="connsiteX36" fmla="*/ 1060315 w 1566156"/>
                  <a:gd name="connsiteY36" fmla="*/ 826851 h 1381327"/>
                  <a:gd name="connsiteX37" fmla="*/ 1138136 w 1566156"/>
                  <a:gd name="connsiteY37" fmla="*/ 836578 h 1381327"/>
                  <a:gd name="connsiteX38" fmla="*/ 1225685 w 1566156"/>
                  <a:gd name="connsiteY38" fmla="*/ 846306 h 1381327"/>
                  <a:gd name="connsiteX39" fmla="*/ 1264595 w 1566156"/>
                  <a:gd name="connsiteY39" fmla="*/ 856034 h 1381327"/>
                  <a:gd name="connsiteX40" fmla="*/ 1322961 w 1566156"/>
                  <a:gd name="connsiteY40" fmla="*/ 865761 h 1381327"/>
                  <a:gd name="connsiteX41" fmla="*/ 1381327 w 1566156"/>
                  <a:gd name="connsiteY41" fmla="*/ 904672 h 1381327"/>
                  <a:gd name="connsiteX42" fmla="*/ 1410510 w 1566156"/>
                  <a:gd name="connsiteY42" fmla="*/ 972766 h 1381327"/>
                  <a:gd name="connsiteX43" fmla="*/ 1429966 w 1566156"/>
                  <a:gd name="connsiteY43" fmla="*/ 1031132 h 1381327"/>
                  <a:gd name="connsiteX44" fmla="*/ 1439693 w 1566156"/>
                  <a:gd name="connsiteY44" fmla="*/ 1070042 h 1381327"/>
                  <a:gd name="connsiteX45" fmla="*/ 1488332 w 1566156"/>
                  <a:gd name="connsiteY45" fmla="*/ 1128408 h 1381327"/>
                  <a:gd name="connsiteX46" fmla="*/ 1498059 w 1566156"/>
                  <a:gd name="connsiteY46" fmla="*/ 1157591 h 1381327"/>
                  <a:gd name="connsiteX47" fmla="*/ 1527242 w 1566156"/>
                  <a:gd name="connsiteY47" fmla="*/ 1245140 h 1381327"/>
                  <a:gd name="connsiteX48" fmla="*/ 1546698 w 1566156"/>
                  <a:gd name="connsiteY48" fmla="*/ 1264596 h 1381327"/>
                  <a:gd name="connsiteX49" fmla="*/ 1556425 w 1566156"/>
                  <a:gd name="connsiteY49" fmla="*/ 1303506 h 1381327"/>
                  <a:gd name="connsiteX50" fmla="*/ 1566153 w 1566156"/>
                  <a:gd name="connsiteY50" fmla="*/ 1381327 h 13813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</a:cxnLst>
                <a:rect l="l" t="t" r="r" b="b"/>
                <a:pathLst>
                  <a:path w="1566156" h="1381327">
                    <a:moveTo>
                      <a:pt x="0" y="0"/>
                    </a:moveTo>
                    <a:cubicBezTo>
                      <a:pt x="48638" y="3242"/>
                      <a:pt x="97490" y="4139"/>
                      <a:pt x="145915" y="9727"/>
                    </a:cubicBezTo>
                    <a:cubicBezTo>
                      <a:pt x="181929" y="13882"/>
                      <a:pt x="217159" y="23223"/>
                      <a:pt x="252919" y="29183"/>
                    </a:cubicBezTo>
                    <a:cubicBezTo>
                      <a:pt x="275535" y="32952"/>
                      <a:pt x="298315" y="35668"/>
                      <a:pt x="321013" y="38910"/>
                    </a:cubicBezTo>
                    <a:cubicBezTo>
                      <a:pt x="479137" y="91621"/>
                      <a:pt x="235529" y="12464"/>
                      <a:pt x="505838" y="87549"/>
                    </a:cubicBezTo>
                    <a:cubicBezTo>
                      <a:pt x="522663" y="92222"/>
                      <a:pt x="537911" y="101482"/>
                      <a:pt x="554476" y="107004"/>
                    </a:cubicBezTo>
                    <a:cubicBezTo>
                      <a:pt x="567159" y="111232"/>
                      <a:pt x="580417" y="113489"/>
                      <a:pt x="593387" y="116732"/>
                    </a:cubicBezTo>
                    <a:cubicBezTo>
                      <a:pt x="624238" y="137299"/>
                      <a:pt x="648446" y="150681"/>
                      <a:pt x="671208" y="184825"/>
                    </a:cubicBezTo>
                    <a:cubicBezTo>
                      <a:pt x="678624" y="195949"/>
                      <a:pt x="675404" y="211565"/>
                      <a:pt x="680936" y="223736"/>
                    </a:cubicBezTo>
                    <a:cubicBezTo>
                      <a:pt x="691754" y="247535"/>
                      <a:pt x="706877" y="269132"/>
                      <a:pt x="719847" y="291830"/>
                    </a:cubicBezTo>
                    <a:cubicBezTo>
                      <a:pt x="713362" y="298315"/>
                      <a:pt x="709559" y="311050"/>
                      <a:pt x="700391" y="311285"/>
                    </a:cubicBezTo>
                    <a:cubicBezTo>
                      <a:pt x="580412" y="314361"/>
                      <a:pt x="447815" y="355231"/>
                      <a:pt x="340468" y="301557"/>
                    </a:cubicBezTo>
                    <a:cubicBezTo>
                      <a:pt x="291079" y="276862"/>
                      <a:pt x="342004" y="190795"/>
                      <a:pt x="350195" y="136187"/>
                    </a:cubicBezTo>
                    <a:cubicBezTo>
                      <a:pt x="351929" y="124625"/>
                      <a:pt x="359923" y="113489"/>
                      <a:pt x="369651" y="107004"/>
                    </a:cubicBezTo>
                    <a:cubicBezTo>
                      <a:pt x="380775" y="99588"/>
                      <a:pt x="395591" y="100519"/>
                      <a:pt x="408561" y="97276"/>
                    </a:cubicBezTo>
                    <a:cubicBezTo>
                      <a:pt x="489625" y="100519"/>
                      <a:pt x="571568" y="94668"/>
                      <a:pt x="651753" y="107004"/>
                    </a:cubicBezTo>
                    <a:cubicBezTo>
                      <a:pt x="661888" y="108563"/>
                      <a:pt x="655793" y="127655"/>
                      <a:pt x="661481" y="136187"/>
                    </a:cubicBezTo>
                    <a:cubicBezTo>
                      <a:pt x="677573" y="160324"/>
                      <a:pt x="708597" y="176573"/>
                      <a:pt x="729574" y="194553"/>
                    </a:cubicBezTo>
                    <a:cubicBezTo>
                      <a:pt x="740019" y="203506"/>
                      <a:pt x="749029" y="214008"/>
                      <a:pt x="758757" y="223736"/>
                    </a:cubicBezTo>
                    <a:cubicBezTo>
                      <a:pt x="765242" y="243191"/>
                      <a:pt x="768038" y="264296"/>
                      <a:pt x="778213" y="282102"/>
                    </a:cubicBezTo>
                    <a:cubicBezTo>
                      <a:pt x="834526" y="380652"/>
                      <a:pt x="802619" y="328439"/>
                      <a:pt x="875489" y="437744"/>
                    </a:cubicBezTo>
                    <a:cubicBezTo>
                      <a:pt x="881974" y="447472"/>
                      <a:pt x="886677" y="458660"/>
                      <a:pt x="894944" y="466927"/>
                    </a:cubicBezTo>
                    <a:lnTo>
                      <a:pt x="972766" y="544749"/>
                    </a:lnTo>
                    <a:cubicBezTo>
                      <a:pt x="982494" y="554477"/>
                      <a:pt x="995797" y="561627"/>
                      <a:pt x="1001949" y="573932"/>
                    </a:cubicBezTo>
                    <a:cubicBezTo>
                      <a:pt x="1008434" y="586902"/>
                      <a:pt x="1016312" y="599264"/>
                      <a:pt x="1021404" y="612842"/>
                    </a:cubicBezTo>
                    <a:cubicBezTo>
                      <a:pt x="1026098" y="625360"/>
                      <a:pt x="1025153" y="639795"/>
                      <a:pt x="1031132" y="651753"/>
                    </a:cubicBezTo>
                    <a:cubicBezTo>
                      <a:pt x="1041589" y="672667"/>
                      <a:pt x="1058687" y="689679"/>
                      <a:pt x="1070042" y="710119"/>
                    </a:cubicBezTo>
                    <a:cubicBezTo>
                      <a:pt x="1075022" y="719083"/>
                      <a:pt x="1076953" y="729443"/>
                      <a:pt x="1079770" y="739302"/>
                    </a:cubicBezTo>
                    <a:cubicBezTo>
                      <a:pt x="1083443" y="752157"/>
                      <a:pt x="1082082" y="767089"/>
                      <a:pt x="1089498" y="778213"/>
                    </a:cubicBezTo>
                    <a:cubicBezTo>
                      <a:pt x="1095983" y="787941"/>
                      <a:pt x="1110414" y="789401"/>
                      <a:pt x="1118681" y="797668"/>
                    </a:cubicBezTo>
                    <a:cubicBezTo>
                      <a:pt x="1130145" y="809132"/>
                      <a:pt x="1138136" y="823608"/>
                      <a:pt x="1147864" y="836578"/>
                    </a:cubicBezTo>
                    <a:lnTo>
                      <a:pt x="1177047" y="924127"/>
                    </a:lnTo>
                    <a:lnTo>
                      <a:pt x="1186774" y="953310"/>
                    </a:lnTo>
                    <a:cubicBezTo>
                      <a:pt x="1180289" y="969523"/>
                      <a:pt x="1183730" y="995981"/>
                      <a:pt x="1167319" y="1001949"/>
                    </a:cubicBezTo>
                    <a:cubicBezTo>
                      <a:pt x="1107057" y="1023863"/>
                      <a:pt x="1080566" y="1003540"/>
                      <a:pt x="1060315" y="963038"/>
                    </a:cubicBezTo>
                    <a:cubicBezTo>
                      <a:pt x="1055729" y="953867"/>
                      <a:pt x="1053830" y="943583"/>
                      <a:pt x="1050587" y="933855"/>
                    </a:cubicBezTo>
                    <a:cubicBezTo>
                      <a:pt x="1053830" y="898187"/>
                      <a:pt x="1036356" y="853472"/>
                      <a:pt x="1060315" y="826851"/>
                    </a:cubicBezTo>
                    <a:cubicBezTo>
                      <a:pt x="1077803" y="807420"/>
                      <a:pt x="1112173" y="833524"/>
                      <a:pt x="1138136" y="836578"/>
                    </a:cubicBezTo>
                    <a:lnTo>
                      <a:pt x="1225685" y="846306"/>
                    </a:lnTo>
                    <a:cubicBezTo>
                      <a:pt x="1238655" y="849549"/>
                      <a:pt x="1251485" y="853412"/>
                      <a:pt x="1264595" y="856034"/>
                    </a:cubicBezTo>
                    <a:cubicBezTo>
                      <a:pt x="1283936" y="859902"/>
                      <a:pt x="1304755" y="858175"/>
                      <a:pt x="1322961" y="865761"/>
                    </a:cubicBezTo>
                    <a:cubicBezTo>
                      <a:pt x="1344545" y="874754"/>
                      <a:pt x="1381327" y="904672"/>
                      <a:pt x="1381327" y="904672"/>
                    </a:cubicBezTo>
                    <a:cubicBezTo>
                      <a:pt x="1412641" y="998611"/>
                      <a:pt x="1362428" y="852561"/>
                      <a:pt x="1410510" y="972766"/>
                    </a:cubicBezTo>
                    <a:cubicBezTo>
                      <a:pt x="1418126" y="991807"/>
                      <a:pt x="1424073" y="1011489"/>
                      <a:pt x="1429966" y="1031132"/>
                    </a:cubicBezTo>
                    <a:cubicBezTo>
                      <a:pt x="1433808" y="1043937"/>
                      <a:pt x="1434427" y="1057754"/>
                      <a:pt x="1439693" y="1070042"/>
                    </a:cubicBezTo>
                    <a:cubicBezTo>
                      <a:pt x="1449850" y="1093741"/>
                      <a:pt x="1470804" y="1110880"/>
                      <a:pt x="1488332" y="1128408"/>
                    </a:cubicBezTo>
                    <a:cubicBezTo>
                      <a:pt x="1491574" y="1138136"/>
                      <a:pt x="1495242" y="1147732"/>
                      <a:pt x="1498059" y="1157591"/>
                    </a:cubicBezTo>
                    <a:cubicBezTo>
                      <a:pt x="1507997" y="1192374"/>
                      <a:pt x="1508079" y="1211605"/>
                      <a:pt x="1527242" y="1245140"/>
                    </a:cubicBezTo>
                    <a:cubicBezTo>
                      <a:pt x="1531792" y="1253103"/>
                      <a:pt x="1540213" y="1258111"/>
                      <a:pt x="1546698" y="1264596"/>
                    </a:cubicBezTo>
                    <a:cubicBezTo>
                      <a:pt x="1549940" y="1277566"/>
                      <a:pt x="1554033" y="1290353"/>
                      <a:pt x="1556425" y="1303506"/>
                    </a:cubicBezTo>
                    <a:cubicBezTo>
                      <a:pt x="1566612" y="1359533"/>
                      <a:pt x="1566153" y="1350832"/>
                      <a:pt x="1566153" y="1381327"/>
                    </a:cubicBezTo>
                  </a:path>
                </a:pathLst>
              </a:cu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23" name="Prostoručno 22"/>
              <p:cNvSpPr/>
              <p:nvPr/>
            </p:nvSpPr>
            <p:spPr>
              <a:xfrm>
                <a:off x="10778247" y="1564925"/>
                <a:ext cx="874665" cy="2101174"/>
              </a:xfrm>
              <a:custGeom>
                <a:avLst/>
                <a:gdLst>
                  <a:gd name="connsiteX0" fmla="*/ 184825 w 874665"/>
                  <a:gd name="connsiteY0" fmla="*/ 2101174 h 2101174"/>
                  <a:gd name="connsiteX1" fmla="*/ 252919 w 874665"/>
                  <a:gd name="connsiteY1" fmla="*/ 2003897 h 2101174"/>
                  <a:gd name="connsiteX2" fmla="*/ 19455 w 874665"/>
                  <a:gd name="connsiteY2" fmla="*/ 1079770 h 2101174"/>
                  <a:gd name="connsiteX3" fmla="*/ 0 w 874665"/>
                  <a:gd name="connsiteY3" fmla="*/ 1128408 h 2101174"/>
                  <a:gd name="connsiteX4" fmla="*/ 19455 w 874665"/>
                  <a:gd name="connsiteY4" fmla="*/ 1284051 h 2101174"/>
                  <a:gd name="connsiteX5" fmla="*/ 145915 w 874665"/>
                  <a:gd name="connsiteY5" fmla="*/ 1439693 h 2101174"/>
                  <a:gd name="connsiteX6" fmla="*/ 272374 w 874665"/>
                  <a:gd name="connsiteY6" fmla="*/ 1478604 h 2101174"/>
                  <a:gd name="connsiteX7" fmla="*/ 311285 w 874665"/>
                  <a:gd name="connsiteY7" fmla="*/ 1527242 h 2101174"/>
                  <a:gd name="connsiteX8" fmla="*/ 505838 w 874665"/>
                  <a:gd name="connsiteY8" fmla="*/ 1585608 h 2101174"/>
                  <a:gd name="connsiteX9" fmla="*/ 690664 w 874665"/>
                  <a:gd name="connsiteY9" fmla="*/ 1566153 h 2101174"/>
                  <a:gd name="connsiteX10" fmla="*/ 758757 w 874665"/>
                  <a:gd name="connsiteY10" fmla="*/ 1517514 h 2101174"/>
                  <a:gd name="connsiteX11" fmla="*/ 836579 w 874665"/>
                  <a:gd name="connsiteY11" fmla="*/ 1468876 h 2101174"/>
                  <a:gd name="connsiteX12" fmla="*/ 846306 w 874665"/>
                  <a:gd name="connsiteY12" fmla="*/ 1439693 h 2101174"/>
                  <a:gd name="connsiteX13" fmla="*/ 856034 w 874665"/>
                  <a:gd name="connsiteY13" fmla="*/ 817123 h 2101174"/>
                  <a:gd name="connsiteX14" fmla="*/ 836579 w 874665"/>
                  <a:gd name="connsiteY14" fmla="*/ 768485 h 2101174"/>
                  <a:gd name="connsiteX15" fmla="*/ 826851 w 874665"/>
                  <a:gd name="connsiteY15" fmla="*/ 729574 h 2101174"/>
                  <a:gd name="connsiteX16" fmla="*/ 817123 w 874665"/>
                  <a:gd name="connsiteY16" fmla="*/ 700391 h 2101174"/>
                  <a:gd name="connsiteX17" fmla="*/ 807396 w 874665"/>
                  <a:gd name="connsiteY17" fmla="*/ 651753 h 2101174"/>
                  <a:gd name="connsiteX18" fmla="*/ 749030 w 874665"/>
                  <a:gd name="connsiteY18" fmla="*/ 554476 h 2101174"/>
                  <a:gd name="connsiteX19" fmla="*/ 710119 w 874665"/>
                  <a:gd name="connsiteY19" fmla="*/ 466927 h 2101174"/>
                  <a:gd name="connsiteX20" fmla="*/ 661481 w 874665"/>
                  <a:gd name="connsiteY20" fmla="*/ 428017 h 2101174"/>
                  <a:gd name="connsiteX21" fmla="*/ 612842 w 874665"/>
                  <a:gd name="connsiteY21" fmla="*/ 379378 h 2101174"/>
                  <a:gd name="connsiteX22" fmla="*/ 593387 w 874665"/>
                  <a:gd name="connsiteY22" fmla="*/ 350195 h 2101174"/>
                  <a:gd name="connsiteX23" fmla="*/ 564204 w 874665"/>
                  <a:gd name="connsiteY23" fmla="*/ 330740 h 2101174"/>
                  <a:gd name="connsiteX24" fmla="*/ 486383 w 874665"/>
                  <a:gd name="connsiteY24" fmla="*/ 340468 h 2101174"/>
                  <a:gd name="connsiteX25" fmla="*/ 476655 w 874665"/>
                  <a:gd name="connsiteY25" fmla="*/ 369651 h 2101174"/>
                  <a:gd name="connsiteX26" fmla="*/ 428017 w 874665"/>
                  <a:gd name="connsiteY26" fmla="*/ 418289 h 2101174"/>
                  <a:gd name="connsiteX27" fmla="*/ 418289 w 874665"/>
                  <a:gd name="connsiteY27" fmla="*/ 476655 h 2101174"/>
                  <a:gd name="connsiteX28" fmla="*/ 408562 w 874665"/>
                  <a:gd name="connsiteY28" fmla="*/ 505838 h 2101174"/>
                  <a:gd name="connsiteX29" fmla="*/ 428017 w 874665"/>
                  <a:gd name="connsiteY29" fmla="*/ 700391 h 2101174"/>
                  <a:gd name="connsiteX30" fmla="*/ 447472 w 874665"/>
                  <a:gd name="connsiteY30" fmla="*/ 729574 h 2101174"/>
                  <a:gd name="connsiteX31" fmla="*/ 476655 w 874665"/>
                  <a:gd name="connsiteY31" fmla="*/ 739302 h 2101174"/>
                  <a:gd name="connsiteX32" fmla="*/ 515566 w 874665"/>
                  <a:gd name="connsiteY32" fmla="*/ 719846 h 2101174"/>
                  <a:gd name="connsiteX33" fmla="*/ 544749 w 874665"/>
                  <a:gd name="connsiteY33" fmla="*/ 710119 h 2101174"/>
                  <a:gd name="connsiteX34" fmla="*/ 564204 w 874665"/>
                  <a:gd name="connsiteY34" fmla="*/ 671208 h 2101174"/>
                  <a:gd name="connsiteX35" fmla="*/ 593387 w 874665"/>
                  <a:gd name="connsiteY35" fmla="*/ 583659 h 2101174"/>
                  <a:gd name="connsiteX36" fmla="*/ 612842 w 874665"/>
                  <a:gd name="connsiteY36" fmla="*/ 505838 h 2101174"/>
                  <a:gd name="connsiteX37" fmla="*/ 632298 w 874665"/>
                  <a:gd name="connsiteY37" fmla="*/ 486383 h 2101174"/>
                  <a:gd name="connsiteX38" fmla="*/ 680936 w 874665"/>
                  <a:gd name="connsiteY38" fmla="*/ 437744 h 2101174"/>
                  <a:gd name="connsiteX39" fmla="*/ 690664 w 874665"/>
                  <a:gd name="connsiteY39" fmla="*/ 408561 h 2101174"/>
                  <a:gd name="connsiteX40" fmla="*/ 700391 w 874665"/>
                  <a:gd name="connsiteY40" fmla="*/ 359923 h 2101174"/>
                  <a:gd name="connsiteX41" fmla="*/ 739302 w 874665"/>
                  <a:gd name="connsiteY41" fmla="*/ 311285 h 2101174"/>
                  <a:gd name="connsiteX42" fmla="*/ 778213 w 874665"/>
                  <a:gd name="connsiteY42" fmla="*/ 145914 h 2101174"/>
                  <a:gd name="connsiteX43" fmla="*/ 797668 w 874665"/>
                  <a:gd name="connsiteY43" fmla="*/ 107004 h 2101174"/>
                  <a:gd name="connsiteX44" fmla="*/ 817123 w 874665"/>
                  <a:gd name="connsiteY44" fmla="*/ 48638 h 2101174"/>
                  <a:gd name="connsiteX45" fmla="*/ 826851 w 874665"/>
                  <a:gd name="connsiteY45" fmla="*/ 0 h 21011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</a:cxnLst>
                <a:rect l="l" t="t" r="r" b="b"/>
                <a:pathLst>
                  <a:path w="874665" h="2101174">
                    <a:moveTo>
                      <a:pt x="184825" y="2101174"/>
                    </a:moveTo>
                    <a:cubicBezTo>
                      <a:pt x="207523" y="2068748"/>
                      <a:pt x="258315" y="2043108"/>
                      <a:pt x="252919" y="2003897"/>
                    </a:cubicBezTo>
                    <a:cubicBezTo>
                      <a:pt x="198086" y="1605441"/>
                      <a:pt x="178812" y="721210"/>
                      <a:pt x="19455" y="1079770"/>
                    </a:cubicBezTo>
                    <a:cubicBezTo>
                      <a:pt x="12363" y="1095727"/>
                      <a:pt x="6485" y="1112195"/>
                      <a:pt x="0" y="1128408"/>
                    </a:cubicBezTo>
                    <a:cubicBezTo>
                      <a:pt x="6485" y="1180289"/>
                      <a:pt x="1296" y="1235021"/>
                      <a:pt x="19455" y="1284051"/>
                    </a:cubicBezTo>
                    <a:cubicBezTo>
                      <a:pt x="26093" y="1301973"/>
                      <a:pt x="110108" y="1415821"/>
                      <a:pt x="145915" y="1439693"/>
                    </a:cubicBezTo>
                    <a:cubicBezTo>
                      <a:pt x="191079" y="1469802"/>
                      <a:pt x="222443" y="1470282"/>
                      <a:pt x="272374" y="1478604"/>
                    </a:cubicBezTo>
                    <a:cubicBezTo>
                      <a:pt x="285344" y="1494817"/>
                      <a:pt x="293602" y="1516360"/>
                      <a:pt x="311285" y="1527242"/>
                    </a:cubicBezTo>
                    <a:cubicBezTo>
                      <a:pt x="332973" y="1540589"/>
                      <a:pt x="490464" y="1581415"/>
                      <a:pt x="505838" y="1585608"/>
                    </a:cubicBezTo>
                    <a:cubicBezTo>
                      <a:pt x="567447" y="1579123"/>
                      <a:pt x="630845" y="1582258"/>
                      <a:pt x="690664" y="1566153"/>
                    </a:cubicBezTo>
                    <a:cubicBezTo>
                      <a:pt x="717598" y="1558901"/>
                      <a:pt x="735224" y="1532489"/>
                      <a:pt x="758757" y="1517514"/>
                    </a:cubicBezTo>
                    <a:cubicBezTo>
                      <a:pt x="876279" y="1442727"/>
                      <a:pt x="714390" y="1560517"/>
                      <a:pt x="836579" y="1468876"/>
                    </a:cubicBezTo>
                    <a:cubicBezTo>
                      <a:pt x="839821" y="1459148"/>
                      <a:pt x="844295" y="1449748"/>
                      <a:pt x="846306" y="1439693"/>
                    </a:cubicBezTo>
                    <a:cubicBezTo>
                      <a:pt x="892081" y="1210819"/>
                      <a:pt x="872536" y="1130657"/>
                      <a:pt x="856034" y="817123"/>
                    </a:cubicBezTo>
                    <a:cubicBezTo>
                      <a:pt x="855116" y="799686"/>
                      <a:pt x="842101" y="785050"/>
                      <a:pt x="836579" y="768485"/>
                    </a:cubicBezTo>
                    <a:cubicBezTo>
                      <a:pt x="832351" y="755802"/>
                      <a:pt x="830524" y="742429"/>
                      <a:pt x="826851" y="729574"/>
                    </a:cubicBezTo>
                    <a:cubicBezTo>
                      <a:pt x="824034" y="719715"/>
                      <a:pt x="819610" y="710339"/>
                      <a:pt x="817123" y="700391"/>
                    </a:cubicBezTo>
                    <a:cubicBezTo>
                      <a:pt x="813113" y="684351"/>
                      <a:pt x="814388" y="666736"/>
                      <a:pt x="807396" y="651753"/>
                    </a:cubicBezTo>
                    <a:cubicBezTo>
                      <a:pt x="791405" y="617486"/>
                      <a:pt x="749030" y="554476"/>
                      <a:pt x="749030" y="554476"/>
                    </a:cubicBezTo>
                    <a:cubicBezTo>
                      <a:pt x="739521" y="516441"/>
                      <a:pt x="739385" y="499852"/>
                      <a:pt x="710119" y="466927"/>
                    </a:cubicBezTo>
                    <a:cubicBezTo>
                      <a:pt x="696325" y="451409"/>
                      <a:pt x="676913" y="441906"/>
                      <a:pt x="661481" y="428017"/>
                    </a:cubicBezTo>
                    <a:cubicBezTo>
                      <a:pt x="644438" y="412679"/>
                      <a:pt x="627941" y="396634"/>
                      <a:pt x="612842" y="379378"/>
                    </a:cubicBezTo>
                    <a:cubicBezTo>
                      <a:pt x="605143" y="370580"/>
                      <a:pt x="601654" y="358462"/>
                      <a:pt x="593387" y="350195"/>
                    </a:cubicBezTo>
                    <a:cubicBezTo>
                      <a:pt x="585120" y="341928"/>
                      <a:pt x="573932" y="337225"/>
                      <a:pt x="564204" y="330740"/>
                    </a:cubicBezTo>
                    <a:cubicBezTo>
                      <a:pt x="538264" y="333983"/>
                      <a:pt x="510272" y="329851"/>
                      <a:pt x="486383" y="340468"/>
                    </a:cubicBezTo>
                    <a:cubicBezTo>
                      <a:pt x="477013" y="344633"/>
                      <a:pt x="482807" y="361448"/>
                      <a:pt x="476655" y="369651"/>
                    </a:cubicBezTo>
                    <a:cubicBezTo>
                      <a:pt x="462898" y="387994"/>
                      <a:pt x="444230" y="402076"/>
                      <a:pt x="428017" y="418289"/>
                    </a:cubicBezTo>
                    <a:cubicBezTo>
                      <a:pt x="424774" y="437744"/>
                      <a:pt x="422568" y="457401"/>
                      <a:pt x="418289" y="476655"/>
                    </a:cubicBezTo>
                    <a:cubicBezTo>
                      <a:pt x="416065" y="486665"/>
                      <a:pt x="408117" y="495594"/>
                      <a:pt x="408562" y="505838"/>
                    </a:cubicBezTo>
                    <a:cubicBezTo>
                      <a:pt x="411393" y="570951"/>
                      <a:pt x="416850" y="636180"/>
                      <a:pt x="428017" y="700391"/>
                    </a:cubicBezTo>
                    <a:cubicBezTo>
                      <a:pt x="430020" y="711909"/>
                      <a:pt x="438343" y="722271"/>
                      <a:pt x="447472" y="729574"/>
                    </a:cubicBezTo>
                    <a:cubicBezTo>
                      <a:pt x="455479" y="735980"/>
                      <a:pt x="466927" y="736059"/>
                      <a:pt x="476655" y="739302"/>
                    </a:cubicBezTo>
                    <a:cubicBezTo>
                      <a:pt x="489625" y="732817"/>
                      <a:pt x="502237" y="725558"/>
                      <a:pt x="515566" y="719846"/>
                    </a:cubicBezTo>
                    <a:cubicBezTo>
                      <a:pt x="524991" y="715807"/>
                      <a:pt x="537498" y="717370"/>
                      <a:pt x="544749" y="710119"/>
                    </a:cubicBezTo>
                    <a:cubicBezTo>
                      <a:pt x="555003" y="699865"/>
                      <a:pt x="558998" y="684743"/>
                      <a:pt x="564204" y="671208"/>
                    </a:cubicBezTo>
                    <a:cubicBezTo>
                      <a:pt x="575247" y="642497"/>
                      <a:pt x="585926" y="613502"/>
                      <a:pt x="593387" y="583659"/>
                    </a:cubicBezTo>
                    <a:cubicBezTo>
                      <a:pt x="599872" y="557719"/>
                      <a:pt x="602911" y="530664"/>
                      <a:pt x="612842" y="505838"/>
                    </a:cubicBezTo>
                    <a:cubicBezTo>
                      <a:pt x="616248" y="497323"/>
                      <a:pt x="626569" y="493545"/>
                      <a:pt x="632298" y="486383"/>
                    </a:cubicBezTo>
                    <a:cubicBezTo>
                      <a:pt x="669358" y="440059"/>
                      <a:pt x="630905" y="471099"/>
                      <a:pt x="680936" y="437744"/>
                    </a:cubicBezTo>
                    <a:cubicBezTo>
                      <a:pt x="684179" y="428016"/>
                      <a:pt x="688177" y="418509"/>
                      <a:pt x="690664" y="408561"/>
                    </a:cubicBezTo>
                    <a:cubicBezTo>
                      <a:pt x="694674" y="392521"/>
                      <a:pt x="692997" y="374711"/>
                      <a:pt x="700391" y="359923"/>
                    </a:cubicBezTo>
                    <a:cubicBezTo>
                      <a:pt x="709676" y="341352"/>
                      <a:pt x="726332" y="327498"/>
                      <a:pt x="739302" y="311285"/>
                    </a:cubicBezTo>
                    <a:cubicBezTo>
                      <a:pt x="786585" y="193074"/>
                      <a:pt x="726117" y="354296"/>
                      <a:pt x="778213" y="145914"/>
                    </a:cubicBezTo>
                    <a:cubicBezTo>
                      <a:pt x="781730" y="131846"/>
                      <a:pt x="792283" y="120468"/>
                      <a:pt x="797668" y="107004"/>
                    </a:cubicBezTo>
                    <a:cubicBezTo>
                      <a:pt x="805284" y="87963"/>
                      <a:pt x="811230" y="68281"/>
                      <a:pt x="817123" y="48638"/>
                    </a:cubicBezTo>
                    <a:cubicBezTo>
                      <a:pt x="827637" y="13590"/>
                      <a:pt x="826851" y="21397"/>
                      <a:pt x="826851" y="0"/>
                    </a:cubicBezTo>
                  </a:path>
                </a:pathLst>
              </a:cu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</p:grpSp>
      <p:sp>
        <p:nvSpPr>
          <p:cNvPr id="27" name="Obični oblačić 26"/>
          <p:cNvSpPr/>
          <p:nvPr/>
        </p:nvSpPr>
        <p:spPr>
          <a:xfrm>
            <a:off x="218795" y="1391511"/>
            <a:ext cx="2500009" cy="1074141"/>
          </a:xfrm>
          <a:prstGeom prst="cloudCallou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err="1" smtClean="0"/>
              <a:t>Mmm</a:t>
            </a:r>
            <a:r>
              <a:rPr lang="hr-HR" dirty="0" smtClean="0"/>
              <a:t>…</a:t>
            </a:r>
            <a:endParaRPr lang="hr-HR" dirty="0"/>
          </a:p>
        </p:txBody>
      </p:sp>
      <p:sp>
        <p:nvSpPr>
          <p:cNvPr id="28" name="Obični oblačić 27"/>
          <p:cNvSpPr/>
          <p:nvPr/>
        </p:nvSpPr>
        <p:spPr>
          <a:xfrm>
            <a:off x="658238" y="2846962"/>
            <a:ext cx="2500009" cy="1074141"/>
          </a:xfrm>
          <a:prstGeom prst="cloudCallou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err="1" smtClean="0"/>
              <a:t>Mmm</a:t>
            </a:r>
            <a:r>
              <a:rPr lang="hr-HR" dirty="0" smtClean="0"/>
              <a:t>…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417615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16 -0.05903 L 0.01016 -0.0588 C 0.00495 -0.05671 0.00013 -0.05602 -0.00429 -0.05046 C -0.01328 -0.03959 -0.01106 -0.0375 -0.02187 -0.03079 C -0.02383 -0.0294 -0.02604 -0.02963 -0.02825 -0.02917 C -0.03463 -0.02454 -0.04062 -0.01806 -0.04739 -0.01505 C -0.06718 -0.00625 -0.03606 -0.02037 -0.06328 -0.00648 C -0.072 -0.00209 -0.06862 -0.00486 -0.07695 -0.00232 C -0.0832 -0.00046 -0.08346 0.00023 -0.08893 0.00347 L -0.12239 0.00185 C -0.12552 0.00116 -0.12747 -0.00486 -0.13034 -0.00648 C -0.13971 -0.01227 -0.14935 -0.01783 -0.15911 -0.02084 C -0.16315 -0.02199 -0.16562 -0.02246 -0.16953 -0.025 C -0.17109 -0.02616 -0.17265 -0.02778 -0.17422 -0.02917 C -0.17565 -0.03056 -0.17708 -0.03171 -0.17825 -0.03357 C -0.18021 -0.03658 -0.18242 -0.03935 -0.18385 -0.04352 C -0.18711 -0.05324 -0.18528 -0.04838 -0.18945 -0.05764 C -0.1901 -0.06111 -0.19062 -0.06459 -0.19179 -0.06759 C -0.19244 -0.06921 -0.19336 -0.07037 -0.19427 -0.07176 C -0.19453 -0.07477 -0.19479 -0.07755 -0.19505 -0.08033 C -0.19531 -0.08357 -0.19544 -0.08704 -0.19583 -0.09028 C -0.19622 -0.09398 -0.19687 -0.09792 -0.19739 -0.10162 C -0.20026 -0.14792 -0.19713 -0.11273 -0.20065 -0.13565 C -0.20091 -0.1375 -0.20143 -0.14468 -0.20221 -0.14699 C -0.20338 -0.15046 -0.20481 -0.15371 -0.20612 -0.15695 C -0.20651 -0.1588 -0.20651 -0.16088 -0.20703 -0.1625 C -0.20768 -0.16574 -0.21224 -0.17477 -0.21263 -0.17546 C -0.21354 -0.17755 -0.21432 -0.18009 -0.21497 -0.18241 C -0.21536 -0.1838 -0.2151 -0.18565 -0.21575 -0.18681 C -0.2164 -0.18773 -0.21731 -0.18773 -0.2181 -0.1882 C -0.21901 -0.19097 -0.21953 -0.19421 -0.22057 -0.19653 C -0.22187 -0.19977 -0.22539 -0.20509 -0.22539 -0.20486 C -0.22591 -0.20695 -0.2263 -0.20903 -0.22695 -0.21088 C -0.2276 -0.2125 -0.22838 -0.21412 -0.22929 -0.21505 C -0.23242 -0.21852 -0.23541 -0.21852 -0.23893 -0.21945 C -0.23945 -0.22084 -0.23958 -0.22315 -0.24049 -0.22361 C -0.25065 -0.22963 -0.27552 -0.22523 -0.28034 -0.225 C -0.28411 -0.22454 -0.28789 -0.22454 -0.29153 -0.22361 C -0.29401 -0.22292 -0.29635 -0.2213 -0.29869 -0.22084 C -0.30169 -0.21991 -0.30455 -0.21991 -0.30755 -0.21945 C -0.30885 -0.21783 -0.31015 -0.21621 -0.31159 -0.21505 C -0.31692 -0.21088 -0.31419 -0.21875 -0.32109 -0.20648 C -0.32187 -0.20509 -0.32278 -0.20394 -0.32343 -0.20232 C -0.32409 -0.20093 -0.32435 -0.19908 -0.32513 -0.19815 C -0.32604 -0.19676 -0.32721 -0.19607 -0.32825 -0.19514 C -0.32851 -0.19329 -0.32877 -0.19144 -0.32903 -0.18959 C -0.32929 -0.1882 -0.32968 -0.18681 -0.32981 -0.18519 C -0.33021 -0.18148 -0.33021 -0.17755 -0.33073 -0.17384 C -0.33099 -0.17153 -0.33177 -0.16921 -0.33229 -0.1669 C -0.33281 -0.16412 -0.33346 -0.16134 -0.33385 -0.15834 C -0.33411 -0.15648 -0.33411 -0.1544 -0.33463 -0.15278 C -0.33502 -0.15185 -0.33567 -0.15162 -0.33619 -0.15116 L -0.33229 -0.15556 " pathEditMode="relative" rAng="0" ptsTypes="AAAAAAAAAAAAAAAAAAAAAAAAAAAAAAAAAAAAAAAAAAAAAAAAAAAAA">
                                      <p:cBhvr>
                                        <p:cTn id="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18" y="-5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utnik 2"/>
          <p:cNvSpPr/>
          <p:nvPr/>
        </p:nvSpPr>
        <p:spPr>
          <a:xfrm>
            <a:off x="183601" y="175098"/>
            <a:ext cx="410629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...a onda nam dolazi rodbina i prijatelji</a:t>
            </a:r>
            <a:endParaRPr lang="hr-HR" sz="2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grpSp>
        <p:nvGrpSpPr>
          <p:cNvPr id="10" name="Grupa 9"/>
          <p:cNvGrpSpPr/>
          <p:nvPr/>
        </p:nvGrpSpPr>
        <p:grpSpPr>
          <a:xfrm>
            <a:off x="5739319" y="1129205"/>
            <a:ext cx="3939702" cy="1692613"/>
            <a:chOff x="5826868" y="1916349"/>
            <a:chExt cx="3939702" cy="1692613"/>
          </a:xfrm>
        </p:grpSpPr>
        <p:sp>
          <p:nvSpPr>
            <p:cNvPr id="5" name="Okvir 4"/>
            <p:cNvSpPr/>
            <p:nvPr/>
          </p:nvSpPr>
          <p:spPr>
            <a:xfrm>
              <a:off x="5826868" y="1916349"/>
              <a:ext cx="3939702" cy="1692613"/>
            </a:xfrm>
            <a:prstGeom prst="fram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6" name="Sunce 5"/>
            <p:cNvSpPr/>
            <p:nvPr/>
          </p:nvSpPr>
          <p:spPr>
            <a:xfrm>
              <a:off x="6391072" y="2344366"/>
              <a:ext cx="914400" cy="856034"/>
            </a:xfrm>
            <a:prstGeom prst="sun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" name="Oblak 6"/>
            <p:cNvSpPr/>
            <p:nvPr/>
          </p:nvSpPr>
          <p:spPr>
            <a:xfrm>
              <a:off x="8180962" y="2441643"/>
              <a:ext cx="1157591" cy="768485"/>
            </a:xfrm>
            <a:prstGeom prst="clou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Znak munje 7"/>
            <p:cNvSpPr/>
            <p:nvPr/>
          </p:nvSpPr>
          <p:spPr>
            <a:xfrm>
              <a:off x="7198468" y="2227634"/>
              <a:ext cx="593387" cy="778213"/>
            </a:xfrm>
            <a:prstGeom prst="lightningBol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9" name="Pravokutnik 8"/>
          <p:cNvSpPr/>
          <p:nvPr/>
        </p:nvSpPr>
        <p:spPr>
          <a:xfrm>
            <a:off x="3351178" y="4280171"/>
            <a:ext cx="7733489" cy="2480553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Dijagram toka: Poveznik 11"/>
          <p:cNvSpPr/>
          <p:nvPr/>
        </p:nvSpPr>
        <p:spPr>
          <a:xfrm>
            <a:off x="3608962" y="3550596"/>
            <a:ext cx="826851" cy="729575"/>
          </a:xfrm>
          <a:prstGeom prst="flowChartConnecto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Dijagram toka: Poveznik 12"/>
          <p:cNvSpPr/>
          <p:nvPr/>
        </p:nvSpPr>
        <p:spPr>
          <a:xfrm>
            <a:off x="4878422" y="3506820"/>
            <a:ext cx="826851" cy="729575"/>
          </a:xfrm>
          <a:prstGeom prst="flowChartConnecto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Dijagram toka: Poveznik 13"/>
          <p:cNvSpPr/>
          <p:nvPr/>
        </p:nvSpPr>
        <p:spPr>
          <a:xfrm>
            <a:off x="6254885" y="3528708"/>
            <a:ext cx="826851" cy="729575"/>
          </a:xfrm>
          <a:prstGeom prst="flowChartConnecto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Dijagram toka: Poveznik 14"/>
          <p:cNvSpPr/>
          <p:nvPr/>
        </p:nvSpPr>
        <p:spPr>
          <a:xfrm>
            <a:off x="7934870" y="3534188"/>
            <a:ext cx="826851" cy="729575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Dijagram toka: Poveznik 15"/>
          <p:cNvSpPr/>
          <p:nvPr/>
        </p:nvSpPr>
        <p:spPr>
          <a:xfrm>
            <a:off x="9126165" y="3560324"/>
            <a:ext cx="826851" cy="729575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Dijagram toka: Poveznik 16"/>
          <p:cNvSpPr/>
          <p:nvPr/>
        </p:nvSpPr>
        <p:spPr>
          <a:xfrm>
            <a:off x="10257816" y="3560324"/>
            <a:ext cx="826851" cy="729575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Prostoručno 18"/>
          <p:cNvSpPr/>
          <p:nvPr/>
        </p:nvSpPr>
        <p:spPr>
          <a:xfrm>
            <a:off x="3443591" y="3644337"/>
            <a:ext cx="351084" cy="1261044"/>
          </a:xfrm>
          <a:custGeom>
            <a:avLst/>
            <a:gdLst>
              <a:gd name="connsiteX0" fmla="*/ 252920 w 351084"/>
              <a:gd name="connsiteY0" fmla="*/ 149450 h 1261044"/>
              <a:gd name="connsiteX1" fmla="*/ 291830 w 351084"/>
              <a:gd name="connsiteY1" fmla="*/ 334276 h 1261044"/>
              <a:gd name="connsiteX2" fmla="*/ 321013 w 351084"/>
              <a:gd name="connsiteY2" fmla="*/ 285637 h 1261044"/>
              <a:gd name="connsiteX3" fmla="*/ 330741 w 351084"/>
              <a:gd name="connsiteY3" fmla="*/ 246727 h 1261044"/>
              <a:gd name="connsiteX4" fmla="*/ 340469 w 351084"/>
              <a:gd name="connsiteY4" fmla="*/ 188361 h 1261044"/>
              <a:gd name="connsiteX5" fmla="*/ 330741 w 351084"/>
              <a:gd name="connsiteY5" fmla="*/ 344003 h 1261044"/>
              <a:gd name="connsiteX6" fmla="*/ 311286 w 351084"/>
              <a:gd name="connsiteY6" fmla="*/ 421825 h 1261044"/>
              <a:gd name="connsiteX7" fmla="*/ 301558 w 351084"/>
              <a:gd name="connsiteY7" fmla="*/ 489918 h 1261044"/>
              <a:gd name="connsiteX8" fmla="*/ 272375 w 351084"/>
              <a:gd name="connsiteY8" fmla="*/ 480191 h 1261044"/>
              <a:gd name="connsiteX9" fmla="*/ 282103 w 351084"/>
              <a:gd name="connsiteY9" fmla="*/ 227272 h 1261044"/>
              <a:gd name="connsiteX10" fmla="*/ 291830 w 351084"/>
              <a:gd name="connsiteY10" fmla="*/ 198089 h 1261044"/>
              <a:gd name="connsiteX11" fmla="*/ 321013 w 351084"/>
              <a:gd name="connsiteY11" fmla="*/ 168906 h 1261044"/>
              <a:gd name="connsiteX12" fmla="*/ 311286 w 351084"/>
              <a:gd name="connsiteY12" fmla="*/ 100812 h 1261044"/>
              <a:gd name="connsiteX13" fmla="*/ 262647 w 351084"/>
              <a:gd name="connsiteY13" fmla="*/ 120267 h 1261044"/>
              <a:gd name="connsiteX14" fmla="*/ 243192 w 351084"/>
              <a:gd name="connsiteY14" fmla="*/ 188361 h 1261044"/>
              <a:gd name="connsiteX15" fmla="*/ 223737 w 351084"/>
              <a:gd name="connsiteY15" fmla="*/ 236999 h 1261044"/>
              <a:gd name="connsiteX16" fmla="*/ 243192 w 351084"/>
              <a:gd name="connsiteY16" fmla="*/ 198089 h 1261044"/>
              <a:gd name="connsiteX17" fmla="*/ 272375 w 351084"/>
              <a:gd name="connsiteY17" fmla="*/ 159178 h 1261044"/>
              <a:gd name="connsiteX18" fmla="*/ 282103 w 351084"/>
              <a:gd name="connsiteY18" fmla="*/ 13263 h 1261044"/>
              <a:gd name="connsiteX19" fmla="*/ 262647 w 351084"/>
              <a:gd name="connsiteY19" fmla="*/ 52174 h 1261044"/>
              <a:gd name="connsiteX20" fmla="*/ 252920 w 351084"/>
              <a:gd name="connsiteY20" fmla="*/ 100812 h 1261044"/>
              <a:gd name="connsiteX21" fmla="*/ 204281 w 351084"/>
              <a:gd name="connsiteY21" fmla="*/ 305093 h 1261044"/>
              <a:gd name="connsiteX22" fmla="*/ 194554 w 351084"/>
              <a:gd name="connsiteY22" fmla="*/ 382914 h 1261044"/>
              <a:gd name="connsiteX23" fmla="*/ 184826 w 351084"/>
              <a:gd name="connsiteY23" fmla="*/ 421825 h 1261044"/>
              <a:gd name="connsiteX24" fmla="*/ 175098 w 351084"/>
              <a:gd name="connsiteY24" fmla="*/ 236999 h 1261044"/>
              <a:gd name="connsiteX25" fmla="*/ 126460 w 351084"/>
              <a:gd name="connsiteY25" fmla="*/ 470463 h 1261044"/>
              <a:gd name="connsiteX26" fmla="*/ 136188 w 351084"/>
              <a:gd name="connsiteY26" fmla="*/ 499646 h 1261044"/>
              <a:gd name="connsiteX27" fmla="*/ 214009 w 351084"/>
              <a:gd name="connsiteY27" fmla="*/ 402369 h 1261044"/>
              <a:gd name="connsiteX28" fmla="*/ 243192 w 351084"/>
              <a:gd name="connsiteY28" fmla="*/ 324548 h 1261044"/>
              <a:gd name="connsiteX29" fmla="*/ 272375 w 351084"/>
              <a:gd name="connsiteY29" fmla="*/ 266182 h 1261044"/>
              <a:gd name="connsiteX30" fmla="*/ 291830 w 351084"/>
              <a:gd name="connsiteY30" fmla="*/ 217544 h 1261044"/>
              <a:gd name="connsiteX31" fmla="*/ 301558 w 351084"/>
              <a:gd name="connsiteY31" fmla="*/ 188361 h 1261044"/>
              <a:gd name="connsiteX32" fmla="*/ 321013 w 351084"/>
              <a:gd name="connsiteY32" fmla="*/ 149450 h 1261044"/>
              <a:gd name="connsiteX33" fmla="*/ 330741 w 351084"/>
              <a:gd name="connsiteY33" fmla="*/ 71629 h 1261044"/>
              <a:gd name="connsiteX34" fmla="*/ 291830 w 351084"/>
              <a:gd name="connsiteY34" fmla="*/ 100812 h 1261044"/>
              <a:gd name="connsiteX35" fmla="*/ 272375 w 351084"/>
              <a:gd name="connsiteY35" fmla="*/ 198089 h 1261044"/>
              <a:gd name="connsiteX36" fmla="*/ 252920 w 351084"/>
              <a:gd name="connsiteY36" fmla="*/ 285637 h 1261044"/>
              <a:gd name="connsiteX37" fmla="*/ 223737 w 351084"/>
              <a:gd name="connsiteY37" fmla="*/ 470463 h 1261044"/>
              <a:gd name="connsiteX38" fmla="*/ 214009 w 351084"/>
              <a:gd name="connsiteY38" fmla="*/ 538557 h 1261044"/>
              <a:gd name="connsiteX39" fmla="*/ 243192 w 351084"/>
              <a:gd name="connsiteY39" fmla="*/ 421825 h 1261044"/>
              <a:gd name="connsiteX40" fmla="*/ 262647 w 351084"/>
              <a:gd name="connsiteY40" fmla="*/ 198089 h 1261044"/>
              <a:gd name="connsiteX41" fmla="*/ 272375 w 351084"/>
              <a:gd name="connsiteY41" fmla="*/ 149450 h 1261044"/>
              <a:gd name="connsiteX42" fmla="*/ 243192 w 351084"/>
              <a:gd name="connsiteY42" fmla="*/ 275910 h 1261044"/>
              <a:gd name="connsiteX43" fmla="*/ 204281 w 351084"/>
              <a:gd name="connsiteY43" fmla="*/ 402369 h 1261044"/>
              <a:gd name="connsiteX44" fmla="*/ 204281 w 351084"/>
              <a:gd name="connsiteY44" fmla="*/ 626106 h 1261044"/>
              <a:gd name="connsiteX45" fmla="*/ 214009 w 351084"/>
              <a:gd name="connsiteY45" fmla="*/ 577467 h 1261044"/>
              <a:gd name="connsiteX46" fmla="*/ 223737 w 351084"/>
              <a:gd name="connsiteY46" fmla="*/ 480191 h 1261044"/>
              <a:gd name="connsiteX47" fmla="*/ 243192 w 351084"/>
              <a:gd name="connsiteY47" fmla="*/ 363459 h 1261044"/>
              <a:gd name="connsiteX48" fmla="*/ 272375 w 351084"/>
              <a:gd name="connsiteY48" fmla="*/ 402369 h 1261044"/>
              <a:gd name="connsiteX49" fmla="*/ 243192 w 351084"/>
              <a:gd name="connsiteY49" fmla="*/ 606650 h 1261044"/>
              <a:gd name="connsiteX50" fmla="*/ 233464 w 351084"/>
              <a:gd name="connsiteY50" fmla="*/ 956846 h 1261044"/>
              <a:gd name="connsiteX51" fmla="*/ 204281 w 351084"/>
              <a:gd name="connsiteY51" fmla="*/ 966574 h 1261044"/>
              <a:gd name="connsiteX52" fmla="*/ 194554 w 351084"/>
              <a:gd name="connsiteY52" fmla="*/ 937391 h 1261044"/>
              <a:gd name="connsiteX53" fmla="*/ 223737 w 351084"/>
              <a:gd name="connsiteY53" fmla="*/ 421825 h 1261044"/>
              <a:gd name="connsiteX54" fmla="*/ 233464 w 351084"/>
              <a:gd name="connsiteY54" fmla="*/ 392642 h 1261044"/>
              <a:gd name="connsiteX55" fmla="*/ 252920 w 351084"/>
              <a:gd name="connsiteY55" fmla="*/ 431552 h 1261044"/>
              <a:gd name="connsiteX56" fmla="*/ 272375 w 351084"/>
              <a:gd name="connsiteY56" fmla="*/ 703927 h 1261044"/>
              <a:gd name="connsiteX57" fmla="*/ 282103 w 351084"/>
              <a:gd name="connsiteY57" fmla="*/ 499646 h 1261044"/>
              <a:gd name="connsiteX58" fmla="*/ 330741 w 351084"/>
              <a:gd name="connsiteY58" fmla="*/ 392642 h 1261044"/>
              <a:gd name="connsiteX59" fmla="*/ 340469 w 351084"/>
              <a:gd name="connsiteY59" fmla="*/ 344003 h 1261044"/>
              <a:gd name="connsiteX60" fmla="*/ 311286 w 351084"/>
              <a:gd name="connsiteY60" fmla="*/ 489918 h 1261044"/>
              <a:gd name="connsiteX61" fmla="*/ 291830 w 351084"/>
              <a:gd name="connsiteY61" fmla="*/ 538557 h 1261044"/>
              <a:gd name="connsiteX62" fmla="*/ 272375 w 351084"/>
              <a:gd name="connsiteY62" fmla="*/ 596923 h 1261044"/>
              <a:gd name="connsiteX63" fmla="*/ 262647 w 351084"/>
              <a:gd name="connsiteY63" fmla="*/ 548284 h 1261044"/>
              <a:gd name="connsiteX64" fmla="*/ 262647 w 351084"/>
              <a:gd name="connsiteY64" fmla="*/ 412097 h 1261044"/>
              <a:gd name="connsiteX65" fmla="*/ 311286 w 351084"/>
              <a:gd name="connsiteY65" fmla="*/ 246727 h 1261044"/>
              <a:gd name="connsiteX66" fmla="*/ 340469 w 351084"/>
              <a:gd name="connsiteY66" fmla="*/ 207816 h 1261044"/>
              <a:gd name="connsiteX67" fmla="*/ 350196 w 351084"/>
              <a:gd name="connsiteY67" fmla="*/ 129995 h 1261044"/>
              <a:gd name="connsiteX68" fmla="*/ 321013 w 351084"/>
              <a:gd name="connsiteY68" fmla="*/ 334276 h 1261044"/>
              <a:gd name="connsiteX69" fmla="*/ 272375 w 351084"/>
              <a:gd name="connsiteY69" fmla="*/ 460735 h 1261044"/>
              <a:gd name="connsiteX70" fmla="*/ 243192 w 351084"/>
              <a:gd name="connsiteY70" fmla="*/ 567740 h 1261044"/>
              <a:gd name="connsiteX71" fmla="*/ 233464 w 351084"/>
              <a:gd name="connsiteY71" fmla="*/ 596923 h 1261044"/>
              <a:gd name="connsiteX72" fmla="*/ 223737 w 351084"/>
              <a:gd name="connsiteY72" fmla="*/ 674744 h 1261044"/>
              <a:gd name="connsiteX73" fmla="*/ 194554 w 351084"/>
              <a:gd name="connsiteY73" fmla="*/ 713654 h 1261044"/>
              <a:gd name="connsiteX74" fmla="*/ 175098 w 351084"/>
              <a:gd name="connsiteY74" fmla="*/ 791476 h 1261044"/>
              <a:gd name="connsiteX75" fmla="*/ 165371 w 351084"/>
              <a:gd name="connsiteY75" fmla="*/ 830386 h 1261044"/>
              <a:gd name="connsiteX76" fmla="*/ 136188 w 351084"/>
              <a:gd name="connsiteY76" fmla="*/ 810931 h 1261044"/>
              <a:gd name="connsiteX77" fmla="*/ 165371 w 351084"/>
              <a:gd name="connsiteY77" fmla="*/ 217544 h 1261044"/>
              <a:gd name="connsiteX78" fmla="*/ 175098 w 351084"/>
              <a:gd name="connsiteY78" fmla="*/ 120267 h 1261044"/>
              <a:gd name="connsiteX79" fmla="*/ 184826 w 351084"/>
              <a:gd name="connsiteY79" fmla="*/ 71629 h 1261044"/>
              <a:gd name="connsiteX80" fmla="*/ 175098 w 351084"/>
              <a:gd name="connsiteY80" fmla="*/ 441280 h 1261044"/>
              <a:gd name="connsiteX81" fmla="*/ 165371 w 351084"/>
              <a:gd name="connsiteY81" fmla="*/ 207816 h 1261044"/>
              <a:gd name="connsiteX82" fmla="*/ 194554 w 351084"/>
              <a:gd name="connsiteY82" fmla="*/ 149450 h 1261044"/>
              <a:gd name="connsiteX83" fmla="*/ 204281 w 351084"/>
              <a:gd name="connsiteY83" fmla="*/ 421825 h 1261044"/>
              <a:gd name="connsiteX84" fmla="*/ 175098 w 351084"/>
              <a:gd name="connsiteY84" fmla="*/ 402369 h 1261044"/>
              <a:gd name="connsiteX85" fmla="*/ 184826 w 351084"/>
              <a:gd name="connsiteY85" fmla="*/ 149450 h 1261044"/>
              <a:gd name="connsiteX86" fmla="*/ 214009 w 351084"/>
              <a:gd name="connsiteY86" fmla="*/ 129995 h 1261044"/>
              <a:gd name="connsiteX87" fmla="*/ 223737 w 351084"/>
              <a:gd name="connsiteY87" fmla="*/ 91084 h 1261044"/>
              <a:gd name="connsiteX88" fmla="*/ 243192 w 351084"/>
              <a:gd name="connsiteY88" fmla="*/ 129995 h 1261044"/>
              <a:gd name="connsiteX89" fmla="*/ 272375 w 351084"/>
              <a:gd name="connsiteY89" fmla="*/ 344003 h 1261044"/>
              <a:gd name="connsiteX90" fmla="*/ 282103 w 351084"/>
              <a:gd name="connsiteY90" fmla="*/ 295365 h 1261044"/>
              <a:gd name="connsiteX91" fmla="*/ 291830 w 351084"/>
              <a:gd name="connsiteY91" fmla="*/ 256454 h 1261044"/>
              <a:gd name="connsiteX92" fmla="*/ 301558 w 351084"/>
              <a:gd name="connsiteY92" fmla="*/ 207816 h 1261044"/>
              <a:gd name="connsiteX93" fmla="*/ 311286 w 351084"/>
              <a:gd name="connsiteY93" fmla="*/ 149450 h 1261044"/>
              <a:gd name="connsiteX94" fmla="*/ 340469 w 351084"/>
              <a:gd name="connsiteY94" fmla="*/ 129995 h 1261044"/>
              <a:gd name="connsiteX95" fmla="*/ 262647 w 351084"/>
              <a:gd name="connsiteY95" fmla="*/ 266182 h 1261044"/>
              <a:gd name="connsiteX96" fmla="*/ 243192 w 351084"/>
              <a:gd name="connsiteY96" fmla="*/ 314820 h 1261044"/>
              <a:gd name="connsiteX97" fmla="*/ 214009 w 351084"/>
              <a:gd name="connsiteY97" fmla="*/ 373186 h 1261044"/>
              <a:gd name="connsiteX98" fmla="*/ 184826 w 351084"/>
              <a:gd name="connsiteY98" fmla="*/ 441280 h 1261044"/>
              <a:gd name="connsiteX99" fmla="*/ 155643 w 351084"/>
              <a:gd name="connsiteY99" fmla="*/ 528829 h 1261044"/>
              <a:gd name="connsiteX100" fmla="*/ 136188 w 351084"/>
              <a:gd name="connsiteY100" fmla="*/ 665016 h 1261044"/>
              <a:gd name="connsiteX101" fmla="*/ 126460 w 351084"/>
              <a:gd name="connsiteY101" fmla="*/ 694199 h 1261044"/>
              <a:gd name="connsiteX102" fmla="*/ 194554 w 351084"/>
              <a:gd name="connsiteY102" fmla="*/ 441280 h 1261044"/>
              <a:gd name="connsiteX103" fmla="*/ 204281 w 351084"/>
              <a:gd name="connsiteY103" fmla="*/ 382914 h 1261044"/>
              <a:gd name="connsiteX104" fmla="*/ 223737 w 351084"/>
              <a:gd name="connsiteY104" fmla="*/ 324548 h 1261044"/>
              <a:gd name="connsiteX105" fmla="*/ 233464 w 351084"/>
              <a:gd name="connsiteY105" fmla="*/ 285637 h 1261044"/>
              <a:gd name="connsiteX106" fmla="*/ 262647 w 351084"/>
              <a:gd name="connsiteY106" fmla="*/ 198089 h 1261044"/>
              <a:gd name="connsiteX107" fmla="*/ 223737 w 351084"/>
              <a:gd name="connsiteY107" fmla="*/ 421825 h 1261044"/>
              <a:gd name="connsiteX108" fmla="*/ 165371 w 351084"/>
              <a:gd name="connsiteY108" fmla="*/ 528829 h 1261044"/>
              <a:gd name="connsiteX109" fmla="*/ 87549 w 351084"/>
              <a:gd name="connsiteY109" fmla="*/ 830386 h 1261044"/>
              <a:gd name="connsiteX110" fmla="*/ 68094 w 351084"/>
              <a:gd name="connsiteY110" fmla="*/ 937391 h 1261044"/>
              <a:gd name="connsiteX111" fmla="*/ 38911 w 351084"/>
              <a:gd name="connsiteY111" fmla="*/ 1024940 h 1261044"/>
              <a:gd name="connsiteX112" fmla="*/ 19456 w 351084"/>
              <a:gd name="connsiteY112" fmla="*/ 1258403 h 1261044"/>
              <a:gd name="connsiteX113" fmla="*/ 0 w 351084"/>
              <a:gd name="connsiteY113" fmla="*/ 1229220 h 1261044"/>
              <a:gd name="connsiteX114" fmla="*/ 19456 w 351084"/>
              <a:gd name="connsiteY114" fmla="*/ 1093033 h 1261044"/>
              <a:gd name="connsiteX115" fmla="*/ 48639 w 351084"/>
              <a:gd name="connsiteY115" fmla="*/ 898480 h 1261044"/>
              <a:gd name="connsiteX116" fmla="*/ 77822 w 351084"/>
              <a:gd name="connsiteY116" fmla="*/ 849842 h 1261044"/>
              <a:gd name="connsiteX117" fmla="*/ 97277 w 351084"/>
              <a:gd name="connsiteY117" fmla="*/ 713654 h 1261044"/>
              <a:gd name="connsiteX118" fmla="*/ 116732 w 351084"/>
              <a:gd name="connsiteY118" fmla="*/ 363459 h 1261044"/>
              <a:gd name="connsiteX119" fmla="*/ 145915 w 351084"/>
              <a:gd name="connsiteY119" fmla="*/ 830386 h 1261044"/>
              <a:gd name="connsiteX120" fmla="*/ 155643 w 351084"/>
              <a:gd name="connsiteY120" fmla="*/ 791476 h 1261044"/>
              <a:gd name="connsiteX121" fmla="*/ 175098 w 351084"/>
              <a:gd name="connsiteY121" fmla="*/ 733110 h 1261044"/>
              <a:gd name="connsiteX122" fmla="*/ 184826 w 351084"/>
              <a:gd name="connsiteY122" fmla="*/ 635833 h 1261044"/>
              <a:gd name="connsiteX123" fmla="*/ 214009 w 351084"/>
              <a:gd name="connsiteY123" fmla="*/ 558012 h 1261044"/>
              <a:gd name="connsiteX124" fmla="*/ 194554 w 351084"/>
              <a:gd name="connsiteY124" fmla="*/ 703927 h 1261044"/>
              <a:gd name="connsiteX125" fmla="*/ 233464 w 351084"/>
              <a:gd name="connsiteY125" fmla="*/ 908208 h 1261044"/>
              <a:gd name="connsiteX126" fmla="*/ 223737 w 351084"/>
              <a:gd name="connsiteY126" fmla="*/ 519101 h 1261044"/>
              <a:gd name="connsiteX127" fmla="*/ 204281 w 351084"/>
              <a:gd name="connsiteY127" fmla="*/ 674744 h 1261044"/>
              <a:gd name="connsiteX128" fmla="*/ 175098 w 351084"/>
              <a:gd name="connsiteY128" fmla="*/ 869297 h 1261044"/>
              <a:gd name="connsiteX129" fmla="*/ 165371 w 351084"/>
              <a:gd name="connsiteY129" fmla="*/ 791476 h 1261044"/>
              <a:gd name="connsiteX130" fmla="*/ 204281 w 351084"/>
              <a:gd name="connsiteY130" fmla="*/ 567740 h 1261044"/>
              <a:gd name="connsiteX131" fmla="*/ 233464 w 351084"/>
              <a:gd name="connsiteY131" fmla="*/ 820659 h 1261044"/>
              <a:gd name="connsiteX132" fmla="*/ 262647 w 351084"/>
              <a:gd name="connsiteY132" fmla="*/ 1005484 h 1261044"/>
              <a:gd name="connsiteX133" fmla="*/ 301558 w 351084"/>
              <a:gd name="connsiteY133" fmla="*/ 927663 h 1261044"/>
              <a:gd name="connsiteX134" fmla="*/ 321013 w 351084"/>
              <a:gd name="connsiteY134" fmla="*/ 762293 h 1261044"/>
              <a:gd name="connsiteX135" fmla="*/ 350196 w 351084"/>
              <a:gd name="connsiteY135" fmla="*/ 509374 h 1261044"/>
              <a:gd name="connsiteX136" fmla="*/ 340469 w 351084"/>
              <a:gd name="connsiteY136" fmla="*/ 451008 h 1261044"/>
              <a:gd name="connsiteX137" fmla="*/ 311286 w 351084"/>
              <a:gd name="connsiteY137" fmla="*/ 431552 h 1261044"/>
              <a:gd name="connsiteX138" fmla="*/ 301558 w 351084"/>
              <a:gd name="connsiteY138" fmla="*/ 285637 h 1261044"/>
              <a:gd name="connsiteX139" fmla="*/ 252920 w 351084"/>
              <a:gd name="connsiteY139" fmla="*/ 159178 h 1261044"/>
              <a:gd name="connsiteX140" fmla="*/ 184826 w 351084"/>
              <a:gd name="connsiteY140" fmla="*/ 42446 h 1261044"/>
              <a:gd name="connsiteX141" fmla="*/ 175098 w 351084"/>
              <a:gd name="connsiteY141" fmla="*/ 91084 h 1261044"/>
              <a:gd name="connsiteX142" fmla="*/ 97277 w 351084"/>
              <a:gd name="connsiteY142" fmla="*/ 207816 h 1261044"/>
              <a:gd name="connsiteX143" fmla="*/ 87549 w 351084"/>
              <a:gd name="connsiteY143" fmla="*/ 344003 h 1261044"/>
              <a:gd name="connsiteX144" fmla="*/ 97277 w 351084"/>
              <a:gd name="connsiteY144" fmla="*/ 489918 h 1261044"/>
              <a:gd name="connsiteX145" fmla="*/ 116732 w 351084"/>
              <a:gd name="connsiteY145" fmla="*/ 412097 h 1261044"/>
              <a:gd name="connsiteX146" fmla="*/ 145915 w 351084"/>
              <a:gd name="connsiteY146" fmla="*/ 236999 h 1261044"/>
              <a:gd name="connsiteX147" fmla="*/ 175098 w 351084"/>
              <a:gd name="connsiteY147" fmla="*/ 110540 h 1261044"/>
              <a:gd name="connsiteX148" fmla="*/ 194554 w 351084"/>
              <a:gd name="connsiteY148" fmla="*/ 61901 h 1261044"/>
              <a:gd name="connsiteX149" fmla="*/ 165371 w 351084"/>
              <a:gd name="connsiteY149" fmla="*/ 81357 h 1261044"/>
              <a:gd name="connsiteX150" fmla="*/ 155643 w 351084"/>
              <a:gd name="connsiteY150" fmla="*/ 120267 h 1261044"/>
              <a:gd name="connsiteX151" fmla="*/ 126460 w 351084"/>
              <a:gd name="connsiteY151" fmla="*/ 207816 h 1261044"/>
              <a:gd name="connsiteX152" fmla="*/ 97277 w 351084"/>
              <a:gd name="connsiteY152" fmla="*/ 441280 h 1261044"/>
              <a:gd name="connsiteX153" fmla="*/ 107005 w 351084"/>
              <a:gd name="connsiteY153" fmla="*/ 285637 h 1261044"/>
              <a:gd name="connsiteX154" fmla="*/ 126460 w 351084"/>
              <a:gd name="connsiteY154" fmla="*/ 305093 h 1261044"/>
              <a:gd name="connsiteX155" fmla="*/ 136188 w 351084"/>
              <a:gd name="connsiteY155" fmla="*/ 519101 h 1261044"/>
              <a:gd name="connsiteX156" fmla="*/ 155643 w 351084"/>
              <a:gd name="connsiteY156" fmla="*/ 548284 h 1261044"/>
              <a:gd name="connsiteX157" fmla="*/ 175098 w 351084"/>
              <a:gd name="connsiteY157" fmla="*/ 509374 h 1261044"/>
              <a:gd name="connsiteX158" fmla="*/ 194554 w 351084"/>
              <a:gd name="connsiteY158" fmla="*/ 431552 h 1261044"/>
              <a:gd name="connsiteX159" fmla="*/ 204281 w 351084"/>
              <a:gd name="connsiteY159" fmla="*/ 344003 h 1261044"/>
              <a:gd name="connsiteX160" fmla="*/ 243192 w 351084"/>
              <a:gd name="connsiteY160" fmla="*/ 178633 h 1261044"/>
              <a:gd name="connsiteX161" fmla="*/ 252920 w 351084"/>
              <a:gd name="connsiteY161" fmla="*/ 149450 h 1261044"/>
              <a:gd name="connsiteX162" fmla="*/ 223737 w 351084"/>
              <a:gd name="connsiteY162" fmla="*/ 275910 h 1261044"/>
              <a:gd name="connsiteX163" fmla="*/ 204281 w 351084"/>
              <a:gd name="connsiteY163" fmla="*/ 314820 h 1261044"/>
              <a:gd name="connsiteX164" fmla="*/ 175098 w 351084"/>
              <a:gd name="connsiteY164" fmla="*/ 402369 h 1261044"/>
              <a:gd name="connsiteX165" fmla="*/ 184826 w 351084"/>
              <a:gd name="connsiteY165" fmla="*/ 353731 h 1261044"/>
              <a:gd name="connsiteX166" fmla="*/ 194554 w 351084"/>
              <a:gd name="connsiteY166" fmla="*/ 305093 h 1261044"/>
              <a:gd name="connsiteX167" fmla="*/ 204281 w 351084"/>
              <a:gd name="connsiteY167" fmla="*/ 275910 h 1261044"/>
              <a:gd name="connsiteX168" fmla="*/ 214009 w 351084"/>
              <a:gd name="connsiteY168" fmla="*/ 188361 h 1261044"/>
              <a:gd name="connsiteX169" fmla="*/ 233464 w 351084"/>
              <a:gd name="connsiteY169" fmla="*/ 159178 h 1261044"/>
              <a:gd name="connsiteX170" fmla="*/ 233464 w 351084"/>
              <a:gd name="connsiteY170" fmla="*/ 168906 h 1261044"/>
              <a:gd name="connsiteX171" fmla="*/ 214009 w 351084"/>
              <a:gd name="connsiteY171" fmla="*/ 266182 h 1261044"/>
              <a:gd name="connsiteX172" fmla="*/ 184826 w 351084"/>
              <a:gd name="connsiteY172" fmla="*/ 344003 h 1261044"/>
              <a:gd name="connsiteX173" fmla="*/ 282103 w 351084"/>
              <a:gd name="connsiteY173" fmla="*/ 382914 h 1261044"/>
              <a:gd name="connsiteX174" fmla="*/ 350196 w 351084"/>
              <a:gd name="connsiteY174" fmla="*/ 421825 h 1261044"/>
              <a:gd name="connsiteX175" fmla="*/ 330741 w 351084"/>
              <a:gd name="connsiteY175" fmla="*/ 402369 h 1261044"/>
              <a:gd name="connsiteX176" fmla="*/ 272375 w 351084"/>
              <a:gd name="connsiteY176" fmla="*/ 392642 h 1261044"/>
              <a:gd name="connsiteX177" fmla="*/ 291830 w 351084"/>
              <a:gd name="connsiteY177" fmla="*/ 207816 h 1261044"/>
              <a:gd name="connsiteX178" fmla="*/ 301558 w 351084"/>
              <a:gd name="connsiteY178" fmla="*/ 168906 h 1261044"/>
              <a:gd name="connsiteX179" fmla="*/ 291830 w 351084"/>
              <a:gd name="connsiteY179" fmla="*/ 285637 h 1261044"/>
              <a:gd name="connsiteX180" fmla="*/ 282103 w 351084"/>
              <a:gd name="connsiteY180" fmla="*/ 227272 h 1261044"/>
              <a:gd name="connsiteX181" fmla="*/ 272375 w 351084"/>
              <a:gd name="connsiteY181" fmla="*/ 139723 h 1261044"/>
              <a:gd name="connsiteX182" fmla="*/ 233464 w 351084"/>
              <a:gd name="connsiteY182" fmla="*/ 236999 h 1261044"/>
              <a:gd name="connsiteX183" fmla="*/ 204281 w 351084"/>
              <a:gd name="connsiteY183" fmla="*/ 227272 h 1261044"/>
              <a:gd name="connsiteX184" fmla="*/ 194554 w 351084"/>
              <a:gd name="connsiteY184" fmla="*/ 168906 h 1261044"/>
              <a:gd name="connsiteX185" fmla="*/ 223737 w 351084"/>
              <a:gd name="connsiteY185" fmla="*/ 120267 h 1261044"/>
              <a:gd name="connsiteX186" fmla="*/ 243192 w 351084"/>
              <a:gd name="connsiteY186" fmla="*/ 81357 h 1261044"/>
              <a:gd name="connsiteX187" fmla="*/ 252920 w 351084"/>
              <a:gd name="connsiteY187" fmla="*/ 110540 h 1261044"/>
              <a:gd name="connsiteX188" fmla="*/ 243192 w 351084"/>
              <a:gd name="connsiteY188" fmla="*/ 178633 h 1261044"/>
              <a:gd name="connsiteX189" fmla="*/ 194554 w 351084"/>
              <a:gd name="connsiteY189" fmla="*/ 236999 h 1261044"/>
              <a:gd name="connsiteX190" fmla="*/ 165371 w 351084"/>
              <a:gd name="connsiteY190" fmla="*/ 236999 h 1261044"/>
              <a:gd name="connsiteX191" fmla="*/ 175098 w 351084"/>
              <a:gd name="connsiteY191" fmla="*/ 188361 h 1261044"/>
              <a:gd name="connsiteX192" fmla="*/ 233464 w 351084"/>
              <a:gd name="connsiteY192" fmla="*/ 198089 h 1261044"/>
              <a:gd name="connsiteX193" fmla="*/ 223737 w 351084"/>
              <a:gd name="connsiteY193" fmla="*/ 334276 h 1261044"/>
              <a:gd name="connsiteX194" fmla="*/ 214009 w 351084"/>
              <a:gd name="connsiteY194" fmla="*/ 285637 h 1261044"/>
              <a:gd name="connsiteX195" fmla="*/ 243192 w 351084"/>
              <a:gd name="connsiteY195" fmla="*/ 198089 h 1261044"/>
              <a:gd name="connsiteX196" fmla="*/ 252920 w 351084"/>
              <a:gd name="connsiteY196" fmla="*/ 149450 h 1261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</a:cxnLst>
            <a:rect l="l" t="t" r="r" b="b"/>
            <a:pathLst>
              <a:path w="351084" h="1261044">
                <a:moveTo>
                  <a:pt x="252920" y="149450"/>
                </a:moveTo>
                <a:cubicBezTo>
                  <a:pt x="261026" y="172148"/>
                  <a:pt x="244200" y="439062"/>
                  <a:pt x="291830" y="334276"/>
                </a:cubicBezTo>
                <a:cubicBezTo>
                  <a:pt x="299654" y="317063"/>
                  <a:pt x="311285" y="301850"/>
                  <a:pt x="321013" y="285637"/>
                </a:cubicBezTo>
                <a:cubicBezTo>
                  <a:pt x="324256" y="272667"/>
                  <a:pt x="328119" y="259837"/>
                  <a:pt x="330741" y="246727"/>
                </a:cubicBezTo>
                <a:cubicBezTo>
                  <a:pt x="334609" y="227386"/>
                  <a:pt x="340469" y="168637"/>
                  <a:pt x="340469" y="188361"/>
                </a:cubicBezTo>
                <a:cubicBezTo>
                  <a:pt x="340469" y="240343"/>
                  <a:pt x="337189" y="292423"/>
                  <a:pt x="330741" y="344003"/>
                </a:cubicBezTo>
                <a:cubicBezTo>
                  <a:pt x="327424" y="370536"/>
                  <a:pt x="316530" y="395605"/>
                  <a:pt x="311286" y="421825"/>
                </a:cubicBezTo>
                <a:cubicBezTo>
                  <a:pt x="306789" y="444308"/>
                  <a:pt x="304801" y="467220"/>
                  <a:pt x="301558" y="489918"/>
                </a:cubicBezTo>
                <a:cubicBezTo>
                  <a:pt x="291830" y="486676"/>
                  <a:pt x="273132" y="490417"/>
                  <a:pt x="272375" y="480191"/>
                </a:cubicBezTo>
                <a:cubicBezTo>
                  <a:pt x="266143" y="396053"/>
                  <a:pt x="276298" y="311441"/>
                  <a:pt x="282103" y="227272"/>
                </a:cubicBezTo>
                <a:cubicBezTo>
                  <a:pt x="282808" y="217043"/>
                  <a:pt x="286142" y="206621"/>
                  <a:pt x="291830" y="198089"/>
                </a:cubicBezTo>
                <a:cubicBezTo>
                  <a:pt x="299461" y="186642"/>
                  <a:pt x="311285" y="178634"/>
                  <a:pt x="321013" y="168906"/>
                </a:cubicBezTo>
                <a:cubicBezTo>
                  <a:pt x="317771" y="146208"/>
                  <a:pt x="328900" y="115491"/>
                  <a:pt x="311286" y="100812"/>
                </a:cubicBezTo>
                <a:cubicBezTo>
                  <a:pt x="297872" y="89633"/>
                  <a:pt x="273368" y="106483"/>
                  <a:pt x="262647" y="120267"/>
                </a:cubicBezTo>
                <a:cubicBezTo>
                  <a:pt x="248154" y="138901"/>
                  <a:pt x="250657" y="165966"/>
                  <a:pt x="243192" y="188361"/>
                </a:cubicBezTo>
                <a:cubicBezTo>
                  <a:pt x="237670" y="204927"/>
                  <a:pt x="223737" y="219537"/>
                  <a:pt x="223737" y="236999"/>
                </a:cubicBezTo>
                <a:cubicBezTo>
                  <a:pt x="223737" y="251500"/>
                  <a:pt x="235507" y="210386"/>
                  <a:pt x="243192" y="198089"/>
                </a:cubicBezTo>
                <a:cubicBezTo>
                  <a:pt x="251785" y="184341"/>
                  <a:pt x="262647" y="172148"/>
                  <a:pt x="272375" y="159178"/>
                </a:cubicBezTo>
                <a:cubicBezTo>
                  <a:pt x="275618" y="110540"/>
                  <a:pt x="286516" y="61809"/>
                  <a:pt x="282103" y="13263"/>
                </a:cubicBezTo>
                <a:cubicBezTo>
                  <a:pt x="280790" y="-1179"/>
                  <a:pt x="267233" y="38417"/>
                  <a:pt x="262647" y="52174"/>
                </a:cubicBezTo>
                <a:cubicBezTo>
                  <a:pt x="257419" y="67859"/>
                  <a:pt x="255638" y="84503"/>
                  <a:pt x="252920" y="100812"/>
                </a:cubicBezTo>
                <a:cubicBezTo>
                  <a:pt x="229955" y="238602"/>
                  <a:pt x="262998" y="99586"/>
                  <a:pt x="204281" y="305093"/>
                </a:cubicBezTo>
                <a:cubicBezTo>
                  <a:pt x="201039" y="331033"/>
                  <a:pt x="198852" y="357127"/>
                  <a:pt x="194554" y="382914"/>
                </a:cubicBezTo>
                <a:cubicBezTo>
                  <a:pt x="192356" y="396102"/>
                  <a:pt x="186593" y="435077"/>
                  <a:pt x="184826" y="421825"/>
                </a:cubicBezTo>
                <a:cubicBezTo>
                  <a:pt x="176672" y="360672"/>
                  <a:pt x="178341" y="298608"/>
                  <a:pt x="175098" y="236999"/>
                </a:cubicBezTo>
                <a:cubicBezTo>
                  <a:pt x="130522" y="341011"/>
                  <a:pt x="134258" y="314501"/>
                  <a:pt x="126460" y="470463"/>
                </a:cubicBezTo>
                <a:cubicBezTo>
                  <a:pt x="125948" y="480704"/>
                  <a:pt x="132945" y="489918"/>
                  <a:pt x="136188" y="499646"/>
                </a:cubicBezTo>
                <a:cubicBezTo>
                  <a:pt x="176716" y="459118"/>
                  <a:pt x="174364" y="464668"/>
                  <a:pt x="214009" y="402369"/>
                </a:cubicBezTo>
                <a:cubicBezTo>
                  <a:pt x="250910" y="344381"/>
                  <a:pt x="219375" y="384091"/>
                  <a:pt x="243192" y="324548"/>
                </a:cubicBezTo>
                <a:cubicBezTo>
                  <a:pt x="251270" y="304352"/>
                  <a:pt x="263374" y="285984"/>
                  <a:pt x="272375" y="266182"/>
                </a:cubicBezTo>
                <a:cubicBezTo>
                  <a:pt x="279601" y="250286"/>
                  <a:pt x="285699" y="233894"/>
                  <a:pt x="291830" y="217544"/>
                </a:cubicBezTo>
                <a:cubicBezTo>
                  <a:pt x="295430" y="207943"/>
                  <a:pt x="297519" y="197786"/>
                  <a:pt x="301558" y="188361"/>
                </a:cubicBezTo>
                <a:cubicBezTo>
                  <a:pt x="307270" y="175032"/>
                  <a:pt x="314528" y="162420"/>
                  <a:pt x="321013" y="149450"/>
                </a:cubicBezTo>
                <a:cubicBezTo>
                  <a:pt x="324256" y="123510"/>
                  <a:pt x="344191" y="94046"/>
                  <a:pt x="330741" y="71629"/>
                </a:cubicBezTo>
                <a:cubicBezTo>
                  <a:pt x="322400" y="57727"/>
                  <a:pt x="298624" y="86091"/>
                  <a:pt x="291830" y="100812"/>
                </a:cubicBezTo>
                <a:cubicBezTo>
                  <a:pt x="277973" y="130836"/>
                  <a:pt x="279187" y="165730"/>
                  <a:pt x="272375" y="198089"/>
                </a:cubicBezTo>
                <a:cubicBezTo>
                  <a:pt x="266216" y="227342"/>
                  <a:pt x="259405" y="256454"/>
                  <a:pt x="252920" y="285637"/>
                </a:cubicBezTo>
                <a:cubicBezTo>
                  <a:pt x="234489" y="488375"/>
                  <a:pt x="256569" y="306305"/>
                  <a:pt x="223737" y="470463"/>
                </a:cubicBezTo>
                <a:cubicBezTo>
                  <a:pt x="219240" y="492946"/>
                  <a:pt x="205494" y="559846"/>
                  <a:pt x="214009" y="538557"/>
                </a:cubicBezTo>
                <a:cubicBezTo>
                  <a:pt x="228905" y="501317"/>
                  <a:pt x="233464" y="460736"/>
                  <a:pt x="243192" y="421825"/>
                </a:cubicBezTo>
                <a:cubicBezTo>
                  <a:pt x="249677" y="347246"/>
                  <a:pt x="254672" y="272523"/>
                  <a:pt x="262647" y="198089"/>
                </a:cubicBezTo>
                <a:cubicBezTo>
                  <a:pt x="264408" y="181649"/>
                  <a:pt x="279769" y="134661"/>
                  <a:pt x="272375" y="149450"/>
                </a:cubicBezTo>
                <a:cubicBezTo>
                  <a:pt x="248323" y="197556"/>
                  <a:pt x="256115" y="226805"/>
                  <a:pt x="243192" y="275910"/>
                </a:cubicBezTo>
                <a:cubicBezTo>
                  <a:pt x="231968" y="318561"/>
                  <a:pt x="217251" y="360216"/>
                  <a:pt x="204281" y="402369"/>
                </a:cubicBezTo>
                <a:cubicBezTo>
                  <a:pt x="196406" y="481126"/>
                  <a:pt x="184195" y="545760"/>
                  <a:pt x="204281" y="626106"/>
                </a:cubicBezTo>
                <a:cubicBezTo>
                  <a:pt x="208291" y="642146"/>
                  <a:pt x="211824" y="593856"/>
                  <a:pt x="214009" y="577467"/>
                </a:cubicBezTo>
                <a:cubicBezTo>
                  <a:pt x="218316" y="545166"/>
                  <a:pt x="219930" y="512555"/>
                  <a:pt x="223737" y="480191"/>
                </a:cubicBezTo>
                <a:cubicBezTo>
                  <a:pt x="230633" y="421573"/>
                  <a:pt x="232695" y="415944"/>
                  <a:pt x="243192" y="363459"/>
                </a:cubicBezTo>
                <a:cubicBezTo>
                  <a:pt x="252920" y="376429"/>
                  <a:pt x="270481" y="386267"/>
                  <a:pt x="272375" y="402369"/>
                </a:cubicBezTo>
                <a:cubicBezTo>
                  <a:pt x="280855" y="474452"/>
                  <a:pt x="260088" y="539065"/>
                  <a:pt x="243192" y="606650"/>
                </a:cubicBezTo>
                <a:cubicBezTo>
                  <a:pt x="239949" y="723382"/>
                  <a:pt x="246016" y="840745"/>
                  <a:pt x="233464" y="956846"/>
                </a:cubicBezTo>
                <a:cubicBezTo>
                  <a:pt x="232362" y="967040"/>
                  <a:pt x="213452" y="971160"/>
                  <a:pt x="204281" y="966574"/>
                </a:cubicBezTo>
                <a:cubicBezTo>
                  <a:pt x="195110" y="961988"/>
                  <a:pt x="197796" y="947119"/>
                  <a:pt x="194554" y="937391"/>
                </a:cubicBezTo>
                <a:cubicBezTo>
                  <a:pt x="202462" y="581529"/>
                  <a:pt x="169324" y="621340"/>
                  <a:pt x="223737" y="421825"/>
                </a:cubicBezTo>
                <a:cubicBezTo>
                  <a:pt x="226435" y="411933"/>
                  <a:pt x="230222" y="402370"/>
                  <a:pt x="233464" y="392642"/>
                </a:cubicBezTo>
                <a:cubicBezTo>
                  <a:pt x="239949" y="405612"/>
                  <a:pt x="251121" y="417163"/>
                  <a:pt x="252920" y="431552"/>
                </a:cubicBezTo>
                <a:cubicBezTo>
                  <a:pt x="264210" y="521872"/>
                  <a:pt x="236519" y="620264"/>
                  <a:pt x="272375" y="703927"/>
                </a:cubicBezTo>
                <a:cubicBezTo>
                  <a:pt x="299229" y="766586"/>
                  <a:pt x="274289" y="567368"/>
                  <a:pt x="282103" y="499646"/>
                </a:cubicBezTo>
                <a:cubicBezTo>
                  <a:pt x="284168" y="481748"/>
                  <a:pt x="325475" y="403175"/>
                  <a:pt x="330741" y="392642"/>
                </a:cubicBezTo>
                <a:cubicBezTo>
                  <a:pt x="333984" y="376429"/>
                  <a:pt x="345698" y="328317"/>
                  <a:pt x="340469" y="344003"/>
                </a:cubicBezTo>
                <a:cubicBezTo>
                  <a:pt x="293204" y="485792"/>
                  <a:pt x="343871" y="359577"/>
                  <a:pt x="311286" y="489918"/>
                </a:cubicBezTo>
                <a:cubicBezTo>
                  <a:pt x="307051" y="506859"/>
                  <a:pt x="297798" y="522146"/>
                  <a:pt x="291830" y="538557"/>
                </a:cubicBezTo>
                <a:cubicBezTo>
                  <a:pt x="284822" y="557830"/>
                  <a:pt x="272375" y="596923"/>
                  <a:pt x="272375" y="596923"/>
                </a:cubicBezTo>
                <a:cubicBezTo>
                  <a:pt x="269132" y="580710"/>
                  <a:pt x="262035" y="564807"/>
                  <a:pt x="262647" y="548284"/>
                </a:cubicBezTo>
                <a:cubicBezTo>
                  <a:pt x="269305" y="368520"/>
                  <a:pt x="305157" y="242062"/>
                  <a:pt x="262647" y="412097"/>
                </a:cubicBezTo>
                <a:cubicBezTo>
                  <a:pt x="328855" y="511406"/>
                  <a:pt x="222171" y="365548"/>
                  <a:pt x="311286" y="246727"/>
                </a:cubicBezTo>
                <a:lnTo>
                  <a:pt x="340469" y="207816"/>
                </a:lnTo>
                <a:cubicBezTo>
                  <a:pt x="343711" y="181876"/>
                  <a:pt x="354171" y="104157"/>
                  <a:pt x="350196" y="129995"/>
                </a:cubicBezTo>
                <a:cubicBezTo>
                  <a:pt x="339736" y="197980"/>
                  <a:pt x="337696" y="267545"/>
                  <a:pt x="321013" y="334276"/>
                </a:cubicBezTo>
                <a:cubicBezTo>
                  <a:pt x="296972" y="430440"/>
                  <a:pt x="315315" y="389169"/>
                  <a:pt x="272375" y="460735"/>
                </a:cubicBezTo>
                <a:cubicBezTo>
                  <a:pt x="260198" y="509442"/>
                  <a:pt x="260535" y="509931"/>
                  <a:pt x="243192" y="567740"/>
                </a:cubicBezTo>
                <a:cubicBezTo>
                  <a:pt x="240246" y="577561"/>
                  <a:pt x="236707" y="587195"/>
                  <a:pt x="233464" y="596923"/>
                </a:cubicBezTo>
                <a:cubicBezTo>
                  <a:pt x="230222" y="622863"/>
                  <a:pt x="232004" y="649943"/>
                  <a:pt x="223737" y="674744"/>
                </a:cubicBezTo>
                <a:cubicBezTo>
                  <a:pt x="218610" y="690125"/>
                  <a:pt x="200790" y="698689"/>
                  <a:pt x="194554" y="713654"/>
                </a:cubicBezTo>
                <a:cubicBezTo>
                  <a:pt x="184270" y="738336"/>
                  <a:pt x="181583" y="765535"/>
                  <a:pt x="175098" y="791476"/>
                </a:cubicBezTo>
                <a:lnTo>
                  <a:pt x="165371" y="830386"/>
                </a:lnTo>
                <a:cubicBezTo>
                  <a:pt x="155643" y="823901"/>
                  <a:pt x="136613" y="822614"/>
                  <a:pt x="136188" y="810931"/>
                </a:cubicBezTo>
                <a:cubicBezTo>
                  <a:pt x="120271" y="373222"/>
                  <a:pt x="108293" y="445848"/>
                  <a:pt x="165371" y="217544"/>
                </a:cubicBezTo>
                <a:cubicBezTo>
                  <a:pt x="168613" y="185118"/>
                  <a:pt x="170791" y="152569"/>
                  <a:pt x="175098" y="120267"/>
                </a:cubicBezTo>
                <a:cubicBezTo>
                  <a:pt x="177283" y="103878"/>
                  <a:pt x="184826" y="55095"/>
                  <a:pt x="184826" y="71629"/>
                </a:cubicBezTo>
                <a:cubicBezTo>
                  <a:pt x="184826" y="194889"/>
                  <a:pt x="178341" y="318063"/>
                  <a:pt x="175098" y="441280"/>
                </a:cubicBezTo>
                <a:cubicBezTo>
                  <a:pt x="127939" y="346959"/>
                  <a:pt x="148947" y="404908"/>
                  <a:pt x="165371" y="207816"/>
                </a:cubicBezTo>
                <a:cubicBezTo>
                  <a:pt x="168631" y="168700"/>
                  <a:pt x="171607" y="172397"/>
                  <a:pt x="194554" y="149450"/>
                </a:cubicBezTo>
                <a:cubicBezTo>
                  <a:pt x="255110" y="240285"/>
                  <a:pt x="241546" y="207556"/>
                  <a:pt x="204281" y="421825"/>
                </a:cubicBezTo>
                <a:cubicBezTo>
                  <a:pt x="202278" y="433343"/>
                  <a:pt x="184826" y="408854"/>
                  <a:pt x="175098" y="402369"/>
                </a:cubicBezTo>
                <a:cubicBezTo>
                  <a:pt x="178341" y="318063"/>
                  <a:pt x="172894" y="232971"/>
                  <a:pt x="184826" y="149450"/>
                </a:cubicBezTo>
                <a:cubicBezTo>
                  <a:pt x="186479" y="137876"/>
                  <a:pt x="207524" y="139723"/>
                  <a:pt x="214009" y="129995"/>
                </a:cubicBezTo>
                <a:cubicBezTo>
                  <a:pt x="221425" y="118871"/>
                  <a:pt x="220494" y="104054"/>
                  <a:pt x="223737" y="91084"/>
                </a:cubicBezTo>
                <a:cubicBezTo>
                  <a:pt x="230222" y="104054"/>
                  <a:pt x="240454" y="115755"/>
                  <a:pt x="243192" y="129995"/>
                </a:cubicBezTo>
                <a:cubicBezTo>
                  <a:pt x="256788" y="200696"/>
                  <a:pt x="255885" y="273921"/>
                  <a:pt x="272375" y="344003"/>
                </a:cubicBezTo>
                <a:cubicBezTo>
                  <a:pt x="276162" y="360097"/>
                  <a:pt x="278516" y="311505"/>
                  <a:pt x="282103" y="295365"/>
                </a:cubicBezTo>
                <a:cubicBezTo>
                  <a:pt x="285003" y="282314"/>
                  <a:pt x="288930" y="269505"/>
                  <a:pt x="291830" y="256454"/>
                </a:cubicBezTo>
                <a:cubicBezTo>
                  <a:pt x="295417" y="240314"/>
                  <a:pt x="298600" y="224083"/>
                  <a:pt x="301558" y="207816"/>
                </a:cubicBezTo>
                <a:cubicBezTo>
                  <a:pt x="305086" y="188410"/>
                  <a:pt x="302465" y="167091"/>
                  <a:pt x="311286" y="149450"/>
                </a:cubicBezTo>
                <a:cubicBezTo>
                  <a:pt x="316514" y="138993"/>
                  <a:pt x="330741" y="136480"/>
                  <a:pt x="340469" y="129995"/>
                </a:cubicBezTo>
                <a:cubicBezTo>
                  <a:pt x="304611" y="183781"/>
                  <a:pt x="305291" y="180893"/>
                  <a:pt x="262647" y="266182"/>
                </a:cubicBezTo>
                <a:cubicBezTo>
                  <a:pt x="254838" y="281800"/>
                  <a:pt x="250418" y="298924"/>
                  <a:pt x="243192" y="314820"/>
                </a:cubicBezTo>
                <a:cubicBezTo>
                  <a:pt x="234191" y="334622"/>
                  <a:pt x="223124" y="353436"/>
                  <a:pt x="214009" y="373186"/>
                </a:cubicBezTo>
                <a:cubicBezTo>
                  <a:pt x="203661" y="395608"/>
                  <a:pt x="193497" y="418158"/>
                  <a:pt x="184826" y="441280"/>
                </a:cubicBezTo>
                <a:cubicBezTo>
                  <a:pt x="174025" y="470083"/>
                  <a:pt x="155643" y="528829"/>
                  <a:pt x="155643" y="528829"/>
                </a:cubicBezTo>
                <a:cubicBezTo>
                  <a:pt x="149158" y="574225"/>
                  <a:pt x="150690" y="621513"/>
                  <a:pt x="136188" y="665016"/>
                </a:cubicBezTo>
                <a:cubicBezTo>
                  <a:pt x="132945" y="674744"/>
                  <a:pt x="124774" y="704313"/>
                  <a:pt x="126460" y="694199"/>
                </a:cubicBezTo>
                <a:cubicBezTo>
                  <a:pt x="151816" y="542061"/>
                  <a:pt x="147315" y="571185"/>
                  <a:pt x="194554" y="441280"/>
                </a:cubicBezTo>
                <a:cubicBezTo>
                  <a:pt x="197796" y="421825"/>
                  <a:pt x="199497" y="402049"/>
                  <a:pt x="204281" y="382914"/>
                </a:cubicBezTo>
                <a:cubicBezTo>
                  <a:pt x="209255" y="363019"/>
                  <a:pt x="217844" y="344191"/>
                  <a:pt x="223737" y="324548"/>
                </a:cubicBezTo>
                <a:cubicBezTo>
                  <a:pt x="227579" y="311742"/>
                  <a:pt x="229532" y="298415"/>
                  <a:pt x="233464" y="285637"/>
                </a:cubicBezTo>
                <a:cubicBezTo>
                  <a:pt x="242510" y="256236"/>
                  <a:pt x="252919" y="227272"/>
                  <a:pt x="262647" y="198089"/>
                </a:cubicBezTo>
                <a:cubicBezTo>
                  <a:pt x="259010" y="223551"/>
                  <a:pt x="240072" y="380989"/>
                  <a:pt x="223737" y="421825"/>
                </a:cubicBezTo>
                <a:cubicBezTo>
                  <a:pt x="208648" y="459548"/>
                  <a:pt x="184826" y="493161"/>
                  <a:pt x="165371" y="528829"/>
                </a:cubicBezTo>
                <a:cubicBezTo>
                  <a:pt x="126863" y="856134"/>
                  <a:pt x="179597" y="542735"/>
                  <a:pt x="87549" y="830386"/>
                </a:cubicBezTo>
                <a:cubicBezTo>
                  <a:pt x="76500" y="864914"/>
                  <a:pt x="76887" y="902220"/>
                  <a:pt x="68094" y="937391"/>
                </a:cubicBezTo>
                <a:cubicBezTo>
                  <a:pt x="60633" y="967234"/>
                  <a:pt x="48639" y="995757"/>
                  <a:pt x="38911" y="1024940"/>
                </a:cubicBezTo>
                <a:cubicBezTo>
                  <a:pt x="32426" y="1102761"/>
                  <a:pt x="34068" y="1181691"/>
                  <a:pt x="19456" y="1258403"/>
                </a:cubicBezTo>
                <a:cubicBezTo>
                  <a:pt x="17268" y="1269888"/>
                  <a:pt x="0" y="1240911"/>
                  <a:pt x="0" y="1229220"/>
                </a:cubicBezTo>
                <a:cubicBezTo>
                  <a:pt x="0" y="1183363"/>
                  <a:pt x="14200" y="1138587"/>
                  <a:pt x="19456" y="1093033"/>
                </a:cubicBezTo>
                <a:cubicBezTo>
                  <a:pt x="28223" y="1017056"/>
                  <a:pt x="21891" y="968024"/>
                  <a:pt x="48639" y="898480"/>
                </a:cubicBezTo>
                <a:cubicBezTo>
                  <a:pt x="55426" y="880833"/>
                  <a:pt x="68094" y="866055"/>
                  <a:pt x="77822" y="849842"/>
                </a:cubicBezTo>
                <a:cubicBezTo>
                  <a:pt x="84307" y="804446"/>
                  <a:pt x="92392" y="759250"/>
                  <a:pt x="97277" y="713654"/>
                </a:cubicBezTo>
                <a:cubicBezTo>
                  <a:pt x="106636" y="626307"/>
                  <a:pt x="113501" y="434539"/>
                  <a:pt x="116732" y="363459"/>
                </a:cubicBezTo>
                <a:cubicBezTo>
                  <a:pt x="126460" y="519101"/>
                  <a:pt x="131796" y="675080"/>
                  <a:pt x="145915" y="830386"/>
                </a:cubicBezTo>
                <a:cubicBezTo>
                  <a:pt x="147125" y="843700"/>
                  <a:pt x="151801" y="804281"/>
                  <a:pt x="155643" y="791476"/>
                </a:cubicBezTo>
                <a:cubicBezTo>
                  <a:pt x="161536" y="771833"/>
                  <a:pt x="168613" y="752565"/>
                  <a:pt x="175098" y="733110"/>
                </a:cubicBezTo>
                <a:cubicBezTo>
                  <a:pt x="178341" y="700684"/>
                  <a:pt x="180423" y="668122"/>
                  <a:pt x="184826" y="635833"/>
                </a:cubicBezTo>
                <a:cubicBezTo>
                  <a:pt x="203932" y="495725"/>
                  <a:pt x="195577" y="484285"/>
                  <a:pt x="214009" y="558012"/>
                </a:cubicBezTo>
                <a:cubicBezTo>
                  <a:pt x="207524" y="606650"/>
                  <a:pt x="191832" y="654934"/>
                  <a:pt x="194554" y="703927"/>
                </a:cubicBezTo>
                <a:cubicBezTo>
                  <a:pt x="198399" y="773138"/>
                  <a:pt x="222653" y="976678"/>
                  <a:pt x="233464" y="908208"/>
                </a:cubicBezTo>
                <a:cubicBezTo>
                  <a:pt x="253699" y="780053"/>
                  <a:pt x="226979" y="648803"/>
                  <a:pt x="223737" y="519101"/>
                </a:cubicBezTo>
                <a:cubicBezTo>
                  <a:pt x="196622" y="654672"/>
                  <a:pt x="237953" y="439041"/>
                  <a:pt x="204281" y="674744"/>
                </a:cubicBezTo>
                <a:cubicBezTo>
                  <a:pt x="161204" y="976283"/>
                  <a:pt x="205098" y="569309"/>
                  <a:pt x="175098" y="869297"/>
                </a:cubicBezTo>
                <a:cubicBezTo>
                  <a:pt x="171856" y="843357"/>
                  <a:pt x="164283" y="817596"/>
                  <a:pt x="165371" y="791476"/>
                </a:cubicBezTo>
                <a:cubicBezTo>
                  <a:pt x="170285" y="673552"/>
                  <a:pt x="178350" y="658501"/>
                  <a:pt x="204281" y="567740"/>
                </a:cubicBezTo>
                <a:cubicBezTo>
                  <a:pt x="214009" y="652046"/>
                  <a:pt x="222248" y="736538"/>
                  <a:pt x="233464" y="820659"/>
                </a:cubicBezTo>
                <a:cubicBezTo>
                  <a:pt x="241707" y="882483"/>
                  <a:pt x="262647" y="1005484"/>
                  <a:pt x="262647" y="1005484"/>
                </a:cubicBezTo>
                <a:cubicBezTo>
                  <a:pt x="275617" y="979544"/>
                  <a:pt x="298169" y="956467"/>
                  <a:pt x="301558" y="927663"/>
                </a:cubicBezTo>
                <a:cubicBezTo>
                  <a:pt x="308043" y="872540"/>
                  <a:pt x="316135" y="817582"/>
                  <a:pt x="321013" y="762293"/>
                </a:cubicBezTo>
                <a:cubicBezTo>
                  <a:pt x="342019" y="524230"/>
                  <a:pt x="313607" y="674025"/>
                  <a:pt x="350196" y="509374"/>
                </a:cubicBezTo>
                <a:cubicBezTo>
                  <a:pt x="346954" y="489919"/>
                  <a:pt x="349290" y="468649"/>
                  <a:pt x="340469" y="451008"/>
                </a:cubicBezTo>
                <a:cubicBezTo>
                  <a:pt x="335241" y="440551"/>
                  <a:pt x="313964" y="442933"/>
                  <a:pt x="311286" y="431552"/>
                </a:cubicBezTo>
                <a:cubicBezTo>
                  <a:pt x="300121" y="384102"/>
                  <a:pt x="308452" y="333893"/>
                  <a:pt x="301558" y="285637"/>
                </a:cubicBezTo>
                <a:cubicBezTo>
                  <a:pt x="297663" y="258373"/>
                  <a:pt x="262040" y="180459"/>
                  <a:pt x="252920" y="159178"/>
                </a:cubicBezTo>
                <a:cubicBezTo>
                  <a:pt x="220357" y="-14494"/>
                  <a:pt x="261062" y="-33790"/>
                  <a:pt x="184826" y="42446"/>
                </a:cubicBezTo>
                <a:cubicBezTo>
                  <a:pt x="181583" y="58659"/>
                  <a:pt x="182834" y="76472"/>
                  <a:pt x="175098" y="91084"/>
                </a:cubicBezTo>
                <a:cubicBezTo>
                  <a:pt x="153217" y="132414"/>
                  <a:pt x="112574" y="163624"/>
                  <a:pt x="97277" y="207816"/>
                </a:cubicBezTo>
                <a:cubicBezTo>
                  <a:pt x="82390" y="250824"/>
                  <a:pt x="90792" y="298607"/>
                  <a:pt x="87549" y="344003"/>
                </a:cubicBezTo>
                <a:cubicBezTo>
                  <a:pt x="90792" y="392641"/>
                  <a:pt x="78075" y="445113"/>
                  <a:pt x="97277" y="489918"/>
                </a:cubicBezTo>
                <a:cubicBezTo>
                  <a:pt x="107810" y="514495"/>
                  <a:pt x="111683" y="438355"/>
                  <a:pt x="116732" y="412097"/>
                </a:cubicBezTo>
                <a:cubicBezTo>
                  <a:pt x="127906" y="353991"/>
                  <a:pt x="132610" y="294655"/>
                  <a:pt x="145915" y="236999"/>
                </a:cubicBezTo>
                <a:cubicBezTo>
                  <a:pt x="155643" y="194846"/>
                  <a:pt x="163519" y="152223"/>
                  <a:pt x="175098" y="110540"/>
                </a:cubicBezTo>
                <a:cubicBezTo>
                  <a:pt x="179772" y="93715"/>
                  <a:pt x="200076" y="78467"/>
                  <a:pt x="194554" y="61901"/>
                </a:cubicBezTo>
                <a:cubicBezTo>
                  <a:pt x="190857" y="50810"/>
                  <a:pt x="175099" y="74872"/>
                  <a:pt x="165371" y="81357"/>
                </a:cubicBezTo>
                <a:cubicBezTo>
                  <a:pt x="162128" y="94327"/>
                  <a:pt x="159575" y="107489"/>
                  <a:pt x="155643" y="120267"/>
                </a:cubicBezTo>
                <a:cubicBezTo>
                  <a:pt x="146596" y="149668"/>
                  <a:pt x="133585" y="177891"/>
                  <a:pt x="126460" y="207816"/>
                </a:cubicBezTo>
                <a:cubicBezTo>
                  <a:pt x="106558" y="291407"/>
                  <a:pt x="104370" y="356162"/>
                  <a:pt x="97277" y="441280"/>
                </a:cubicBezTo>
                <a:cubicBezTo>
                  <a:pt x="89210" y="384811"/>
                  <a:pt x="74897" y="341825"/>
                  <a:pt x="107005" y="285637"/>
                </a:cubicBezTo>
                <a:cubicBezTo>
                  <a:pt x="111555" y="277674"/>
                  <a:pt x="119975" y="298608"/>
                  <a:pt x="126460" y="305093"/>
                </a:cubicBezTo>
                <a:cubicBezTo>
                  <a:pt x="129703" y="376429"/>
                  <a:pt x="127680" y="448200"/>
                  <a:pt x="136188" y="519101"/>
                </a:cubicBezTo>
                <a:cubicBezTo>
                  <a:pt x="137581" y="530709"/>
                  <a:pt x="144301" y="551119"/>
                  <a:pt x="155643" y="548284"/>
                </a:cubicBezTo>
                <a:cubicBezTo>
                  <a:pt x="169711" y="544767"/>
                  <a:pt x="170512" y="523131"/>
                  <a:pt x="175098" y="509374"/>
                </a:cubicBezTo>
                <a:cubicBezTo>
                  <a:pt x="183554" y="484007"/>
                  <a:pt x="188069" y="457493"/>
                  <a:pt x="194554" y="431552"/>
                </a:cubicBezTo>
                <a:cubicBezTo>
                  <a:pt x="197796" y="402369"/>
                  <a:pt x="201737" y="373255"/>
                  <a:pt x="204281" y="344003"/>
                </a:cubicBezTo>
                <a:cubicBezTo>
                  <a:pt x="217538" y="191545"/>
                  <a:pt x="181057" y="240768"/>
                  <a:pt x="243192" y="178633"/>
                </a:cubicBezTo>
                <a:cubicBezTo>
                  <a:pt x="246435" y="168905"/>
                  <a:pt x="252920" y="139196"/>
                  <a:pt x="252920" y="149450"/>
                </a:cubicBezTo>
                <a:cubicBezTo>
                  <a:pt x="252920" y="182728"/>
                  <a:pt x="239147" y="245091"/>
                  <a:pt x="223737" y="275910"/>
                </a:cubicBezTo>
                <a:cubicBezTo>
                  <a:pt x="217252" y="288880"/>
                  <a:pt x="209487" y="301286"/>
                  <a:pt x="204281" y="314820"/>
                </a:cubicBezTo>
                <a:cubicBezTo>
                  <a:pt x="193238" y="343531"/>
                  <a:pt x="184826" y="373186"/>
                  <a:pt x="175098" y="402369"/>
                </a:cubicBezTo>
                <a:cubicBezTo>
                  <a:pt x="156528" y="569506"/>
                  <a:pt x="167120" y="465868"/>
                  <a:pt x="184826" y="353731"/>
                </a:cubicBezTo>
                <a:cubicBezTo>
                  <a:pt x="187405" y="337400"/>
                  <a:pt x="190544" y="321133"/>
                  <a:pt x="194554" y="305093"/>
                </a:cubicBezTo>
                <a:cubicBezTo>
                  <a:pt x="197041" y="295145"/>
                  <a:pt x="201039" y="285638"/>
                  <a:pt x="204281" y="275910"/>
                </a:cubicBezTo>
                <a:cubicBezTo>
                  <a:pt x="207524" y="246727"/>
                  <a:pt x="206888" y="216847"/>
                  <a:pt x="214009" y="188361"/>
                </a:cubicBezTo>
                <a:cubicBezTo>
                  <a:pt x="216845" y="177019"/>
                  <a:pt x="227664" y="169329"/>
                  <a:pt x="233464" y="159178"/>
                </a:cubicBezTo>
                <a:cubicBezTo>
                  <a:pt x="251642" y="127367"/>
                  <a:pt x="269248" y="79447"/>
                  <a:pt x="233464" y="168906"/>
                </a:cubicBezTo>
                <a:cubicBezTo>
                  <a:pt x="226979" y="201331"/>
                  <a:pt x="228797" y="236605"/>
                  <a:pt x="214009" y="266182"/>
                </a:cubicBezTo>
                <a:cubicBezTo>
                  <a:pt x="188575" y="317051"/>
                  <a:pt x="198071" y="291025"/>
                  <a:pt x="184826" y="344003"/>
                </a:cubicBezTo>
                <a:cubicBezTo>
                  <a:pt x="217252" y="356973"/>
                  <a:pt x="254164" y="361960"/>
                  <a:pt x="282103" y="382914"/>
                </a:cubicBezTo>
                <a:cubicBezTo>
                  <a:pt x="329216" y="418249"/>
                  <a:pt x="305632" y="406970"/>
                  <a:pt x="350196" y="421825"/>
                </a:cubicBezTo>
                <a:cubicBezTo>
                  <a:pt x="343711" y="415340"/>
                  <a:pt x="339328" y="405589"/>
                  <a:pt x="330741" y="402369"/>
                </a:cubicBezTo>
                <a:cubicBezTo>
                  <a:pt x="312273" y="395444"/>
                  <a:pt x="277940" y="411564"/>
                  <a:pt x="272375" y="392642"/>
                </a:cubicBezTo>
                <a:cubicBezTo>
                  <a:pt x="243986" y="296118"/>
                  <a:pt x="273311" y="272634"/>
                  <a:pt x="291830" y="207816"/>
                </a:cubicBezTo>
                <a:cubicBezTo>
                  <a:pt x="295503" y="194961"/>
                  <a:pt x="298315" y="181876"/>
                  <a:pt x="301558" y="168906"/>
                </a:cubicBezTo>
                <a:cubicBezTo>
                  <a:pt x="298315" y="207816"/>
                  <a:pt x="304177" y="248595"/>
                  <a:pt x="291830" y="285637"/>
                </a:cubicBezTo>
                <a:cubicBezTo>
                  <a:pt x="285593" y="304348"/>
                  <a:pt x="284710" y="246822"/>
                  <a:pt x="282103" y="227272"/>
                </a:cubicBezTo>
                <a:cubicBezTo>
                  <a:pt x="278222" y="198167"/>
                  <a:pt x="275618" y="168906"/>
                  <a:pt x="272375" y="139723"/>
                </a:cubicBezTo>
                <a:cubicBezTo>
                  <a:pt x="268467" y="170988"/>
                  <a:pt x="281148" y="229051"/>
                  <a:pt x="233464" y="236999"/>
                </a:cubicBezTo>
                <a:cubicBezTo>
                  <a:pt x="223350" y="238685"/>
                  <a:pt x="214009" y="230514"/>
                  <a:pt x="204281" y="227272"/>
                </a:cubicBezTo>
                <a:cubicBezTo>
                  <a:pt x="201039" y="207817"/>
                  <a:pt x="191026" y="188311"/>
                  <a:pt x="194554" y="168906"/>
                </a:cubicBezTo>
                <a:cubicBezTo>
                  <a:pt x="197936" y="150304"/>
                  <a:pt x="214555" y="136795"/>
                  <a:pt x="223737" y="120267"/>
                </a:cubicBezTo>
                <a:cubicBezTo>
                  <a:pt x="230779" y="107591"/>
                  <a:pt x="236707" y="94327"/>
                  <a:pt x="243192" y="81357"/>
                </a:cubicBezTo>
                <a:cubicBezTo>
                  <a:pt x="246435" y="91085"/>
                  <a:pt x="252920" y="100286"/>
                  <a:pt x="252920" y="110540"/>
                </a:cubicBezTo>
                <a:cubicBezTo>
                  <a:pt x="252920" y="133468"/>
                  <a:pt x="249780" y="156672"/>
                  <a:pt x="243192" y="178633"/>
                </a:cubicBezTo>
                <a:cubicBezTo>
                  <a:pt x="237388" y="197981"/>
                  <a:pt x="206962" y="224591"/>
                  <a:pt x="194554" y="236999"/>
                </a:cubicBezTo>
                <a:cubicBezTo>
                  <a:pt x="194159" y="238183"/>
                  <a:pt x="175657" y="319283"/>
                  <a:pt x="165371" y="236999"/>
                </a:cubicBezTo>
                <a:cubicBezTo>
                  <a:pt x="163320" y="220593"/>
                  <a:pt x="171856" y="204574"/>
                  <a:pt x="175098" y="188361"/>
                </a:cubicBezTo>
                <a:lnTo>
                  <a:pt x="233464" y="198089"/>
                </a:lnTo>
                <a:cubicBezTo>
                  <a:pt x="247856" y="241265"/>
                  <a:pt x="233610" y="289848"/>
                  <a:pt x="223737" y="334276"/>
                </a:cubicBezTo>
                <a:cubicBezTo>
                  <a:pt x="220150" y="350416"/>
                  <a:pt x="217252" y="301850"/>
                  <a:pt x="214009" y="285637"/>
                </a:cubicBezTo>
                <a:cubicBezTo>
                  <a:pt x="228007" y="250641"/>
                  <a:pt x="237208" y="233990"/>
                  <a:pt x="243192" y="198089"/>
                </a:cubicBezTo>
                <a:cubicBezTo>
                  <a:pt x="244258" y="191692"/>
                  <a:pt x="244814" y="126752"/>
                  <a:pt x="252920" y="149450"/>
                </a:cubicBezTo>
                <a:close/>
              </a:path>
            </a:pathLst>
          </a:custGeom>
          <a:solidFill>
            <a:srgbClr val="662F24"/>
          </a:solidFill>
          <a:ln>
            <a:solidFill>
              <a:srgbClr val="662F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Prostoručno 19"/>
          <p:cNvSpPr/>
          <p:nvPr/>
        </p:nvSpPr>
        <p:spPr>
          <a:xfrm>
            <a:off x="3686783" y="3443591"/>
            <a:ext cx="749490" cy="1449422"/>
          </a:xfrm>
          <a:custGeom>
            <a:avLst/>
            <a:gdLst>
              <a:gd name="connsiteX0" fmla="*/ 291830 w 749490"/>
              <a:gd name="connsiteY0" fmla="*/ 175098 h 1449422"/>
              <a:gd name="connsiteX1" fmla="*/ 282102 w 749490"/>
              <a:gd name="connsiteY1" fmla="*/ 418290 h 1449422"/>
              <a:gd name="connsiteX2" fmla="*/ 243191 w 749490"/>
              <a:gd name="connsiteY2" fmla="*/ 622571 h 1449422"/>
              <a:gd name="connsiteX3" fmla="*/ 233464 w 749490"/>
              <a:gd name="connsiteY3" fmla="*/ 719847 h 1449422"/>
              <a:gd name="connsiteX4" fmla="*/ 184826 w 749490"/>
              <a:gd name="connsiteY4" fmla="*/ 729575 h 1449422"/>
              <a:gd name="connsiteX5" fmla="*/ 165370 w 749490"/>
              <a:gd name="connsiteY5" fmla="*/ 700392 h 1449422"/>
              <a:gd name="connsiteX6" fmla="*/ 223736 w 749490"/>
              <a:gd name="connsiteY6" fmla="*/ 992222 h 1449422"/>
              <a:gd name="connsiteX7" fmla="*/ 243191 w 749490"/>
              <a:gd name="connsiteY7" fmla="*/ 1021405 h 1449422"/>
              <a:gd name="connsiteX8" fmla="*/ 233464 w 749490"/>
              <a:gd name="connsiteY8" fmla="*/ 924128 h 1449422"/>
              <a:gd name="connsiteX9" fmla="*/ 204281 w 749490"/>
              <a:gd name="connsiteY9" fmla="*/ 418290 h 1449422"/>
              <a:gd name="connsiteX10" fmla="*/ 194553 w 749490"/>
              <a:gd name="connsiteY10" fmla="*/ 505839 h 1449422"/>
              <a:gd name="connsiteX11" fmla="*/ 175098 w 749490"/>
              <a:gd name="connsiteY11" fmla="*/ 544749 h 1449422"/>
              <a:gd name="connsiteX12" fmla="*/ 107004 w 749490"/>
              <a:gd name="connsiteY12" fmla="*/ 719847 h 1449422"/>
              <a:gd name="connsiteX13" fmla="*/ 97277 w 749490"/>
              <a:gd name="connsiteY13" fmla="*/ 797669 h 1449422"/>
              <a:gd name="connsiteX14" fmla="*/ 48638 w 749490"/>
              <a:gd name="connsiteY14" fmla="*/ 943583 h 1449422"/>
              <a:gd name="connsiteX15" fmla="*/ 38911 w 749490"/>
              <a:gd name="connsiteY15" fmla="*/ 982494 h 1449422"/>
              <a:gd name="connsiteX16" fmla="*/ 97277 w 749490"/>
              <a:gd name="connsiteY16" fmla="*/ 603115 h 1449422"/>
              <a:gd name="connsiteX17" fmla="*/ 116732 w 749490"/>
              <a:gd name="connsiteY17" fmla="*/ 447473 h 1449422"/>
              <a:gd name="connsiteX18" fmla="*/ 136187 w 749490"/>
              <a:gd name="connsiteY18" fmla="*/ 398835 h 1449422"/>
              <a:gd name="connsiteX19" fmla="*/ 155643 w 749490"/>
              <a:gd name="connsiteY19" fmla="*/ 642026 h 1449422"/>
              <a:gd name="connsiteX20" fmla="*/ 165370 w 749490"/>
              <a:gd name="connsiteY20" fmla="*/ 826852 h 1449422"/>
              <a:gd name="connsiteX21" fmla="*/ 243191 w 749490"/>
              <a:gd name="connsiteY21" fmla="*/ 982494 h 1449422"/>
              <a:gd name="connsiteX22" fmla="*/ 252919 w 749490"/>
              <a:gd name="connsiteY22" fmla="*/ 1157592 h 1449422"/>
              <a:gd name="connsiteX23" fmla="*/ 282102 w 749490"/>
              <a:gd name="connsiteY23" fmla="*/ 1186775 h 1449422"/>
              <a:gd name="connsiteX24" fmla="*/ 291830 w 749490"/>
              <a:gd name="connsiteY24" fmla="*/ 1138137 h 1449422"/>
              <a:gd name="connsiteX25" fmla="*/ 301557 w 749490"/>
              <a:gd name="connsiteY25" fmla="*/ 1031132 h 1449422"/>
              <a:gd name="connsiteX26" fmla="*/ 340468 w 749490"/>
              <a:gd name="connsiteY26" fmla="*/ 865762 h 1449422"/>
              <a:gd name="connsiteX27" fmla="*/ 359923 w 749490"/>
              <a:gd name="connsiteY27" fmla="*/ 739303 h 1449422"/>
              <a:gd name="connsiteX28" fmla="*/ 389106 w 749490"/>
              <a:gd name="connsiteY28" fmla="*/ 651754 h 1449422"/>
              <a:gd name="connsiteX29" fmla="*/ 437745 w 749490"/>
              <a:gd name="connsiteY29" fmla="*/ 1128409 h 1449422"/>
              <a:gd name="connsiteX30" fmla="*/ 486383 w 749490"/>
              <a:gd name="connsiteY30" fmla="*/ 1050588 h 1449422"/>
              <a:gd name="connsiteX31" fmla="*/ 496111 w 749490"/>
              <a:gd name="connsiteY31" fmla="*/ 972766 h 1449422"/>
              <a:gd name="connsiteX32" fmla="*/ 515566 w 749490"/>
              <a:gd name="connsiteY32" fmla="*/ 885218 h 1449422"/>
              <a:gd name="connsiteX33" fmla="*/ 525294 w 749490"/>
              <a:gd name="connsiteY33" fmla="*/ 642026 h 1449422"/>
              <a:gd name="connsiteX34" fmla="*/ 535021 w 749490"/>
              <a:gd name="connsiteY34" fmla="*/ 428018 h 1449422"/>
              <a:gd name="connsiteX35" fmla="*/ 544749 w 749490"/>
              <a:gd name="connsiteY35" fmla="*/ 398835 h 1449422"/>
              <a:gd name="connsiteX36" fmla="*/ 564204 w 749490"/>
              <a:gd name="connsiteY36" fmla="*/ 369652 h 1449422"/>
              <a:gd name="connsiteX37" fmla="*/ 573932 w 749490"/>
              <a:gd name="connsiteY37" fmla="*/ 865762 h 1449422"/>
              <a:gd name="connsiteX38" fmla="*/ 583660 w 749490"/>
              <a:gd name="connsiteY38" fmla="*/ 398835 h 1449422"/>
              <a:gd name="connsiteX39" fmla="*/ 612843 w 749490"/>
              <a:gd name="connsiteY39" fmla="*/ 457200 h 1449422"/>
              <a:gd name="connsiteX40" fmla="*/ 642026 w 749490"/>
              <a:gd name="connsiteY40" fmla="*/ 836579 h 1449422"/>
              <a:gd name="connsiteX41" fmla="*/ 622570 w 749490"/>
              <a:gd name="connsiteY41" fmla="*/ 904673 h 1449422"/>
              <a:gd name="connsiteX42" fmla="*/ 632298 w 749490"/>
              <a:gd name="connsiteY42" fmla="*/ 787941 h 1449422"/>
              <a:gd name="connsiteX43" fmla="*/ 651753 w 749490"/>
              <a:gd name="connsiteY43" fmla="*/ 515566 h 1449422"/>
              <a:gd name="connsiteX44" fmla="*/ 690664 w 749490"/>
              <a:gd name="connsiteY44" fmla="*/ 787941 h 1449422"/>
              <a:gd name="connsiteX45" fmla="*/ 671208 w 749490"/>
              <a:gd name="connsiteY45" fmla="*/ 972766 h 1449422"/>
              <a:gd name="connsiteX46" fmla="*/ 661481 w 749490"/>
              <a:gd name="connsiteY46" fmla="*/ 379379 h 1449422"/>
              <a:gd name="connsiteX47" fmla="*/ 622570 w 749490"/>
              <a:gd name="connsiteY47" fmla="*/ 398835 h 1449422"/>
              <a:gd name="connsiteX48" fmla="*/ 612843 w 749490"/>
              <a:gd name="connsiteY48" fmla="*/ 457200 h 1449422"/>
              <a:gd name="connsiteX49" fmla="*/ 564204 w 749490"/>
              <a:gd name="connsiteY49" fmla="*/ 603115 h 1449422"/>
              <a:gd name="connsiteX50" fmla="*/ 554477 w 749490"/>
              <a:gd name="connsiteY50" fmla="*/ 651754 h 1449422"/>
              <a:gd name="connsiteX51" fmla="*/ 535021 w 749490"/>
              <a:gd name="connsiteY51" fmla="*/ 690664 h 1449422"/>
              <a:gd name="connsiteX52" fmla="*/ 505838 w 749490"/>
              <a:gd name="connsiteY52" fmla="*/ 758758 h 1449422"/>
              <a:gd name="connsiteX53" fmla="*/ 476655 w 749490"/>
              <a:gd name="connsiteY53" fmla="*/ 710120 h 1449422"/>
              <a:gd name="connsiteX54" fmla="*/ 457200 w 749490"/>
              <a:gd name="connsiteY54" fmla="*/ 612843 h 1449422"/>
              <a:gd name="connsiteX55" fmla="*/ 428017 w 749490"/>
              <a:gd name="connsiteY55" fmla="*/ 428018 h 1449422"/>
              <a:gd name="connsiteX56" fmla="*/ 418289 w 749490"/>
              <a:gd name="connsiteY56" fmla="*/ 359924 h 1449422"/>
              <a:gd name="connsiteX57" fmla="*/ 398834 w 749490"/>
              <a:gd name="connsiteY57" fmla="*/ 243192 h 1449422"/>
              <a:gd name="connsiteX58" fmla="*/ 379379 w 749490"/>
              <a:gd name="connsiteY58" fmla="*/ 48639 h 1449422"/>
              <a:gd name="connsiteX59" fmla="*/ 350196 w 749490"/>
              <a:gd name="connsiteY59" fmla="*/ 68094 h 1449422"/>
              <a:gd name="connsiteX60" fmla="*/ 321013 w 749490"/>
              <a:gd name="connsiteY60" fmla="*/ 136188 h 1449422"/>
              <a:gd name="connsiteX61" fmla="*/ 282102 w 749490"/>
              <a:gd name="connsiteY61" fmla="*/ 223737 h 1449422"/>
              <a:gd name="connsiteX62" fmla="*/ 272374 w 749490"/>
              <a:gd name="connsiteY62" fmla="*/ 272375 h 1449422"/>
              <a:gd name="connsiteX63" fmla="*/ 223736 w 749490"/>
              <a:gd name="connsiteY63" fmla="*/ 359924 h 1449422"/>
              <a:gd name="connsiteX64" fmla="*/ 214008 w 749490"/>
              <a:gd name="connsiteY64" fmla="*/ 398835 h 1449422"/>
              <a:gd name="connsiteX65" fmla="*/ 194553 w 749490"/>
              <a:gd name="connsiteY65" fmla="*/ 437745 h 1449422"/>
              <a:gd name="connsiteX66" fmla="*/ 165370 w 749490"/>
              <a:gd name="connsiteY66" fmla="*/ 505839 h 1449422"/>
              <a:gd name="connsiteX67" fmla="*/ 155643 w 749490"/>
              <a:gd name="connsiteY67" fmla="*/ 544749 h 1449422"/>
              <a:gd name="connsiteX68" fmla="*/ 136187 w 749490"/>
              <a:gd name="connsiteY68" fmla="*/ 593388 h 1449422"/>
              <a:gd name="connsiteX69" fmla="*/ 107004 w 749490"/>
              <a:gd name="connsiteY69" fmla="*/ 710120 h 1449422"/>
              <a:gd name="connsiteX70" fmla="*/ 97277 w 749490"/>
              <a:gd name="connsiteY70" fmla="*/ 758758 h 1449422"/>
              <a:gd name="connsiteX71" fmla="*/ 107004 w 749490"/>
              <a:gd name="connsiteY71" fmla="*/ 642026 h 1449422"/>
              <a:gd name="connsiteX72" fmla="*/ 145915 w 749490"/>
              <a:gd name="connsiteY72" fmla="*/ 486383 h 1449422"/>
              <a:gd name="connsiteX73" fmla="*/ 165370 w 749490"/>
              <a:gd name="connsiteY73" fmla="*/ 389107 h 1449422"/>
              <a:gd name="connsiteX74" fmla="*/ 175098 w 749490"/>
              <a:gd name="connsiteY74" fmla="*/ 262647 h 1449422"/>
              <a:gd name="connsiteX75" fmla="*/ 145915 w 749490"/>
              <a:gd name="connsiteY75" fmla="*/ 418290 h 1449422"/>
              <a:gd name="connsiteX76" fmla="*/ 136187 w 749490"/>
              <a:gd name="connsiteY76" fmla="*/ 457200 h 1449422"/>
              <a:gd name="connsiteX77" fmla="*/ 126460 w 749490"/>
              <a:gd name="connsiteY77" fmla="*/ 564205 h 1449422"/>
              <a:gd name="connsiteX78" fmla="*/ 107004 w 749490"/>
              <a:gd name="connsiteY78" fmla="*/ 603115 h 1449422"/>
              <a:gd name="connsiteX79" fmla="*/ 97277 w 749490"/>
              <a:gd name="connsiteY79" fmla="*/ 282103 h 1449422"/>
              <a:gd name="connsiteX80" fmla="*/ 77821 w 749490"/>
              <a:gd name="connsiteY80" fmla="*/ 428018 h 1449422"/>
              <a:gd name="connsiteX81" fmla="*/ 68094 w 749490"/>
              <a:gd name="connsiteY81" fmla="*/ 476656 h 1449422"/>
              <a:gd name="connsiteX82" fmla="*/ 97277 w 749490"/>
              <a:gd name="connsiteY82" fmla="*/ 252920 h 1449422"/>
              <a:gd name="connsiteX83" fmla="*/ 107004 w 749490"/>
              <a:gd name="connsiteY83" fmla="*/ 223737 h 1449422"/>
              <a:gd name="connsiteX84" fmla="*/ 126460 w 749490"/>
              <a:gd name="connsiteY84" fmla="*/ 194554 h 1449422"/>
              <a:gd name="connsiteX85" fmla="*/ 155643 w 749490"/>
              <a:gd name="connsiteY85" fmla="*/ 126460 h 1449422"/>
              <a:gd name="connsiteX86" fmla="*/ 165370 w 749490"/>
              <a:gd name="connsiteY86" fmla="*/ 155643 h 1449422"/>
              <a:gd name="connsiteX87" fmla="*/ 194553 w 749490"/>
              <a:gd name="connsiteY87" fmla="*/ 233464 h 1449422"/>
              <a:gd name="connsiteX88" fmla="*/ 204281 w 749490"/>
              <a:gd name="connsiteY88" fmla="*/ 282103 h 1449422"/>
              <a:gd name="connsiteX89" fmla="*/ 223736 w 749490"/>
              <a:gd name="connsiteY89" fmla="*/ 359924 h 1449422"/>
              <a:gd name="connsiteX90" fmla="*/ 233464 w 749490"/>
              <a:gd name="connsiteY90" fmla="*/ 466928 h 1449422"/>
              <a:gd name="connsiteX91" fmla="*/ 243191 w 749490"/>
              <a:gd name="connsiteY91" fmla="*/ 496111 h 1449422"/>
              <a:gd name="connsiteX92" fmla="*/ 262647 w 749490"/>
              <a:gd name="connsiteY92" fmla="*/ 466928 h 1449422"/>
              <a:gd name="connsiteX93" fmla="*/ 282102 w 749490"/>
              <a:gd name="connsiteY93" fmla="*/ 418290 h 1449422"/>
              <a:gd name="connsiteX94" fmla="*/ 291830 w 749490"/>
              <a:gd name="connsiteY94" fmla="*/ 359924 h 1449422"/>
              <a:gd name="connsiteX95" fmla="*/ 301557 w 749490"/>
              <a:gd name="connsiteY95" fmla="*/ 262647 h 1449422"/>
              <a:gd name="connsiteX96" fmla="*/ 330740 w 749490"/>
              <a:gd name="connsiteY96" fmla="*/ 515566 h 1449422"/>
              <a:gd name="connsiteX97" fmla="*/ 350196 w 749490"/>
              <a:gd name="connsiteY97" fmla="*/ 408562 h 1449422"/>
              <a:gd name="connsiteX98" fmla="*/ 359923 w 749490"/>
              <a:gd name="connsiteY98" fmla="*/ 301558 h 1449422"/>
              <a:gd name="connsiteX99" fmla="*/ 379379 w 749490"/>
              <a:gd name="connsiteY99" fmla="*/ 680937 h 1449422"/>
              <a:gd name="connsiteX100" fmla="*/ 408562 w 749490"/>
              <a:gd name="connsiteY100" fmla="*/ 535022 h 1449422"/>
              <a:gd name="connsiteX101" fmla="*/ 418289 w 749490"/>
              <a:gd name="connsiteY101" fmla="*/ 408562 h 1449422"/>
              <a:gd name="connsiteX102" fmla="*/ 398834 w 749490"/>
              <a:gd name="connsiteY102" fmla="*/ 661481 h 1449422"/>
              <a:gd name="connsiteX103" fmla="*/ 359923 w 749490"/>
              <a:gd name="connsiteY103" fmla="*/ 651754 h 1449422"/>
              <a:gd name="connsiteX104" fmla="*/ 350196 w 749490"/>
              <a:gd name="connsiteY104" fmla="*/ 612843 h 1449422"/>
              <a:gd name="connsiteX105" fmla="*/ 330740 w 749490"/>
              <a:gd name="connsiteY105" fmla="*/ 505839 h 1449422"/>
              <a:gd name="connsiteX106" fmla="*/ 282102 w 749490"/>
              <a:gd name="connsiteY106" fmla="*/ 223737 h 1449422"/>
              <a:gd name="connsiteX107" fmla="*/ 272374 w 749490"/>
              <a:gd name="connsiteY107" fmla="*/ 116732 h 1449422"/>
              <a:gd name="connsiteX108" fmla="*/ 262647 w 749490"/>
              <a:gd name="connsiteY108" fmla="*/ 77822 h 1449422"/>
              <a:gd name="connsiteX109" fmla="*/ 243191 w 749490"/>
              <a:gd name="connsiteY109" fmla="*/ 145915 h 1449422"/>
              <a:gd name="connsiteX110" fmla="*/ 214008 w 749490"/>
              <a:gd name="connsiteY110" fmla="*/ 233464 h 1449422"/>
              <a:gd name="connsiteX111" fmla="*/ 204281 w 749490"/>
              <a:gd name="connsiteY111" fmla="*/ 311286 h 1449422"/>
              <a:gd name="connsiteX112" fmla="*/ 184826 w 749490"/>
              <a:gd name="connsiteY112" fmla="*/ 428018 h 1449422"/>
              <a:gd name="connsiteX113" fmla="*/ 175098 w 749490"/>
              <a:gd name="connsiteY113" fmla="*/ 729575 h 1449422"/>
              <a:gd name="connsiteX114" fmla="*/ 126460 w 749490"/>
              <a:gd name="connsiteY114" fmla="*/ 875490 h 1449422"/>
              <a:gd name="connsiteX115" fmla="*/ 116732 w 749490"/>
              <a:gd name="connsiteY115" fmla="*/ 408562 h 1449422"/>
              <a:gd name="connsiteX116" fmla="*/ 97277 w 749490"/>
              <a:gd name="connsiteY116" fmla="*/ 505839 h 1449422"/>
              <a:gd name="connsiteX117" fmla="*/ 68094 w 749490"/>
              <a:gd name="connsiteY117" fmla="*/ 671209 h 1449422"/>
              <a:gd name="connsiteX118" fmla="*/ 48638 w 749490"/>
              <a:gd name="connsiteY118" fmla="*/ 953311 h 1449422"/>
              <a:gd name="connsiteX119" fmla="*/ 58366 w 749490"/>
              <a:gd name="connsiteY119" fmla="*/ 836579 h 1449422"/>
              <a:gd name="connsiteX120" fmla="*/ 68094 w 749490"/>
              <a:gd name="connsiteY120" fmla="*/ 768486 h 1449422"/>
              <a:gd name="connsiteX121" fmla="*/ 87549 w 749490"/>
              <a:gd name="connsiteY121" fmla="*/ 690664 h 1449422"/>
              <a:gd name="connsiteX122" fmla="*/ 136187 w 749490"/>
              <a:gd name="connsiteY122" fmla="*/ 418290 h 1449422"/>
              <a:gd name="connsiteX123" fmla="*/ 145915 w 749490"/>
              <a:gd name="connsiteY123" fmla="*/ 486383 h 1449422"/>
              <a:gd name="connsiteX124" fmla="*/ 165370 w 749490"/>
              <a:gd name="connsiteY124" fmla="*/ 894945 h 1449422"/>
              <a:gd name="connsiteX125" fmla="*/ 194553 w 749490"/>
              <a:gd name="connsiteY125" fmla="*/ 836579 h 1449422"/>
              <a:gd name="connsiteX126" fmla="*/ 223736 w 749490"/>
              <a:gd name="connsiteY126" fmla="*/ 690664 h 1449422"/>
              <a:gd name="connsiteX127" fmla="*/ 243191 w 749490"/>
              <a:gd name="connsiteY127" fmla="*/ 583660 h 1449422"/>
              <a:gd name="connsiteX128" fmla="*/ 272374 w 749490"/>
              <a:gd name="connsiteY128" fmla="*/ 486383 h 1449422"/>
              <a:gd name="connsiteX129" fmla="*/ 282102 w 749490"/>
              <a:gd name="connsiteY129" fmla="*/ 1031132 h 1449422"/>
              <a:gd name="connsiteX130" fmla="*/ 262647 w 749490"/>
              <a:gd name="connsiteY130" fmla="*/ 1070043 h 1449422"/>
              <a:gd name="connsiteX131" fmla="*/ 252919 w 749490"/>
              <a:gd name="connsiteY131" fmla="*/ 1040860 h 1449422"/>
              <a:gd name="connsiteX132" fmla="*/ 204281 w 749490"/>
              <a:gd name="connsiteY132" fmla="*/ 612843 h 1449422"/>
              <a:gd name="connsiteX133" fmla="*/ 184826 w 749490"/>
              <a:gd name="connsiteY133" fmla="*/ 525294 h 1449422"/>
              <a:gd name="connsiteX134" fmla="*/ 165370 w 749490"/>
              <a:gd name="connsiteY134" fmla="*/ 457200 h 1449422"/>
              <a:gd name="connsiteX135" fmla="*/ 145915 w 749490"/>
              <a:gd name="connsiteY135" fmla="*/ 428018 h 1449422"/>
              <a:gd name="connsiteX136" fmla="*/ 97277 w 749490"/>
              <a:gd name="connsiteY136" fmla="*/ 447473 h 1449422"/>
              <a:gd name="connsiteX137" fmla="*/ 58366 w 749490"/>
              <a:gd name="connsiteY137" fmla="*/ 515566 h 1449422"/>
              <a:gd name="connsiteX138" fmla="*/ 48638 w 749490"/>
              <a:gd name="connsiteY138" fmla="*/ 564205 h 1449422"/>
              <a:gd name="connsiteX139" fmla="*/ 0 w 749490"/>
              <a:gd name="connsiteY139" fmla="*/ 729575 h 1449422"/>
              <a:gd name="connsiteX140" fmla="*/ 19455 w 749490"/>
              <a:gd name="connsiteY140" fmla="*/ 904673 h 1449422"/>
              <a:gd name="connsiteX141" fmla="*/ 29183 w 749490"/>
              <a:gd name="connsiteY141" fmla="*/ 856035 h 1449422"/>
              <a:gd name="connsiteX142" fmla="*/ 58366 w 749490"/>
              <a:gd name="connsiteY142" fmla="*/ 826852 h 1449422"/>
              <a:gd name="connsiteX143" fmla="*/ 68094 w 749490"/>
              <a:gd name="connsiteY143" fmla="*/ 758758 h 1449422"/>
              <a:gd name="connsiteX144" fmla="*/ 77821 w 749490"/>
              <a:gd name="connsiteY144" fmla="*/ 729575 h 1449422"/>
              <a:gd name="connsiteX145" fmla="*/ 97277 w 749490"/>
              <a:gd name="connsiteY145" fmla="*/ 1196503 h 1449422"/>
              <a:gd name="connsiteX146" fmla="*/ 126460 w 749490"/>
              <a:gd name="connsiteY146" fmla="*/ 1303507 h 1449422"/>
              <a:gd name="connsiteX147" fmla="*/ 145915 w 749490"/>
              <a:gd name="connsiteY147" fmla="*/ 1186775 h 1449422"/>
              <a:gd name="connsiteX148" fmla="*/ 136187 w 749490"/>
              <a:gd name="connsiteY148" fmla="*/ 943583 h 1449422"/>
              <a:gd name="connsiteX149" fmla="*/ 204281 w 749490"/>
              <a:gd name="connsiteY149" fmla="*/ 739303 h 1449422"/>
              <a:gd name="connsiteX150" fmla="*/ 214008 w 749490"/>
              <a:gd name="connsiteY150" fmla="*/ 710120 h 1449422"/>
              <a:gd name="connsiteX151" fmla="*/ 223736 w 749490"/>
              <a:gd name="connsiteY151" fmla="*/ 749030 h 1449422"/>
              <a:gd name="connsiteX152" fmla="*/ 282102 w 749490"/>
              <a:gd name="connsiteY152" fmla="*/ 1186775 h 1449422"/>
              <a:gd name="connsiteX153" fmla="*/ 311285 w 749490"/>
              <a:gd name="connsiteY153" fmla="*/ 1245141 h 1449422"/>
              <a:gd name="connsiteX154" fmla="*/ 330740 w 749490"/>
              <a:gd name="connsiteY154" fmla="*/ 1167320 h 1449422"/>
              <a:gd name="connsiteX155" fmla="*/ 359923 w 749490"/>
              <a:gd name="connsiteY155" fmla="*/ 1099226 h 1449422"/>
              <a:gd name="connsiteX156" fmla="*/ 389106 w 749490"/>
              <a:gd name="connsiteY156" fmla="*/ 933856 h 1449422"/>
              <a:gd name="connsiteX157" fmla="*/ 408562 w 749490"/>
              <a:gd name="connsiteY157" fmla="*/ 817124 h 1449422"/>
              <a:gd name="connsiteX158" fmla="*/ 418289 w 749490"/>
              <a:gd name="connsiteY158" fmla="*/ 778213 h 1449422"/>
              <a:gd name="connsiteX159" fmla="*/ 447472 w 749490"/>
              <a:gd name="connsiteY159" fmla="*/ 1021405 h 1449422"/>
              <a:gd name="connsiteX160" fmla="*/ 457200 w 749490"/>
              <a:gd name="connsiteY160" fmla="*/ 972766 h 1449422"/>
              <a:gd name="connsiteX161" fmla="*/ 476655 w 749490"/>
              <a:gd name="connsiteY161" fmla="*/ 1021405 h 1449422"/>
              <a:gd name="connsiteX162" fmla="*/ 505838 w 749490"/>
              <a:gd name="connsiteY162" fmla="*/ 1138137 h 1449422"/>
              <a:gd name="connsiteX163" fmla="*/ 544749 w 749490"/>
              <a:gd name="connsiteY163" fmla="*/ 1011677 h 1449422"/>
              <a:gd name="connsiteX164" fmla="*/ 593387 w 749490"/>
              <a:gd name="connsiteY164" fmla="*/ 904673 h 1449422"/>
              <a:gd name="connsiteX165" fmla="*/ 632298 w 749490"/>
              <a:gd name="connsiteY165" fmla="*/ 700392 h 1449422"/>
              <a:gd name="connsiteX166" fmla="*/ 671208 w 749490"/>
              <a:gd name="connsiteY166" fmla="*/ 1099226 h 1449422"/>
              <a:gd name="connsiteX167" fmla="*/ 680936 w 749490"/>
              <a:gd name="connsiteY167" fmla="*/ 1186775 h 1449422"/>
              <a:gd name="connsiteX168" fmla="*/ 700391 w 749490"/>
              <a:gd name="connsiteY168" fmla="*/ 1381328 h 1449422"/>
              <a:gd name="connsiteX169" fmla="*/ 729574 w 749490"/>
              <a:gd name="connsiteY169" fmla="*/ 1449422 h 1449422"/>
              <a:gd name="connsiteX170" fmla="*/ 739302 w 749490"/>
              <a:gd name="connsiteY170" fmla="*/ 924128 h 1449422"/>
              <a:gd name="connsiteX171" fmla="*/ 710119 w 749490"/>
              <a:gd name="connsiteY171" fmla="*/ 797669 h 1449422"/>
              <a:gd name="connsiteX172" fmla="*/ 651753 w 749490"/>
              <a:gd name="connsiteY172" fmla="*/ 758758 h 1449422"/>
              <a:gd name="connsiteX173" fmla="*/ 642026 w 749490"/>
              <a:gd name="connsiteY173" fmla="*/ 787941 h 1449422"/>
              <a:gd name="connsiteX174" fmla="*/ 612843 w 749490"/>
              <a:gd name="connsiteY174" fmla="*/ 865762 h 1449422"/>
              <a:gd name="connsiteX175" fmla="*/ 603115 w 749490"/>
              <a:gd name="connsiteY175" fmla="*/ 894945 h 1449422"/>
              <a:gd name="connsiteX176" fmla="*/ 593387 w 749490"/>
              <a:gd name="connsiteY176" fmla="*/ 933856 h 1449422"/>
              <a:gd name="connsiteX177" fmla="*/ 573932 w 749490"/>
              <a:gd name="connsiteY177" fmla="*/ 963039 h 1449422"/>
              <a:gd name="connsiteX178" fmla="*/ 535021 w 749490"/>
              <a:gd name="connsiteY178" fmla="*/ 817124 h 1449422"/>
              <a:gd name="connsiteX179" fmla="*/ 525294 w 749490"/>
              <a:gd name="connsiteY179" fmla="*/ 768486 h 1449422"/>
              <a:gd name="connsiteX180" fmla="*/ 505838 w 749490"/>
              <a:gd name="connsiteY180" fmla="*/ 729575 h 1449422"/>
              <a:gd name="connsiteX181" fmla="*/ 466928 w 749490"/>
              <a:gd name="connsiteY181" fmla="*/ 632298 h 1449422"/>
              <a:gd name="connsiteX182" fmla="*/ 437745 w 749490"/>
              <a:gd name="connsiteY182" fmla="*/ 690664 h 1449422"/>
              <a:gd name="connsiteX183" fmla="*/ 418289 w 749490"/>
              <a:gd name="connsiteY183" fmla="*/ 875490 h 1449422"/>
              <a:gd name="connsiteX184" fmla="*/ 437745 w 749490"/>
              <a:gd name="connsiteY184" fmla="*/ 749030 h 1449422"/>
              <a:gd name="connsiteX185" fmla="*/ 447472 w 749490"/>
              <a:gd name="connsiteY185" fmla="*/ 661481 h 1449422"/>
              <a:gd name="connsiteX186" fmla="*/ 476655 w 749490"/>
              <a:gd name="connsiteY186" fmla="*/ 583660 h 1449422"/>
              <a:gd name="connsiteX187" fmla="*/ 476655 w 749490"/>
              <a:gd name="connsiteY187" fmla="*/ 1361873 h 1449422"/>
              <a:gd name="connsiteX188" fmla="*/ 486383 w 749490"/>
              <a:gd name="connsiteY188" fmla="*/ 1274324 h 1449422"/>
              <a:gd name="connsiteX189" fmla="*/ 505838 w 749490"/>
              <a:gd name="connsiteY189" fmla="*/ 1245141 h 1449422"/>
              <a:gd name="connsiteX190" fmla="*/ 515566 w 749490"/>
              <a:gd name="connsiteY190" fmla="*/ 1040860 h 1449422"/>
              <a:gd name="connsiteX191" fmla="*/ 544749 w 749490"/>
              <a:gd name="connsiteY191" fmla="*/ 719847 h 1449422"/>
              <a:gd name="connsiteX192" fmla="*/ 554477 w 749490"/>
              <a:gd name="connsiteY192" fmla="*/ 933856 h 1449422"/>
              <a:gd name="connsiteX193" fmla="*/ 564204 w 749490"/>
              <a:gd name="connsiteY193" fmla="*/ 787941 h 1449422"/>
              <a:gd name="connsiteX194" fmla="*/ 583660 w 749490"/>
              <a:gd name="connsiteY194" fmla="*/ 369652 h 1449422"/>
              <a:gd name="connsiteX195" fmla="*/ 593387 w 749490"/>
              <a:gd name="connsiteY195" fmla="*/ 505839 h 1449422"/>
              <a:gd name="connsiteX196" fmla="*/ 603115 w 749490"/>
              <a:gd name="connsiteY196" fmla="*/ 476656 h 1449422"/>
              <a:gd name="connsiteX197" fmla="*/ 612843 w 749490"/>
              <a:gd name="connsiteY197" fmla="*/ 437745 h 1449422"/>
              <a:gd name="connsiteX198" fmla="*/ 603115 w 749490"/>
              <a:gd name="connsiteY198" fmla="*/ 175098 h 1449422"/>
              <a:gd name="connsiteX199" fmla="*/ 583660 w 749490"/>
              <a:gd name="connsiteY199" fmla="*/ 126460 h 1449422"/>
              <a:gd name="connsiteX200" fmla="*/ 554477 w 749490"/>
              <a:gd name="connsiteY200" fmla="*/ 145915 h 1449422"/>
              <a:gd name="connsiteX201" fmla="*/ 525294 w 749490"/>
              <a:gd name="connsiteY201" fmla="*/ 175098 h 1449422"/>
              <a:gd name="connsiteX202" fmla="*/ 476655 w 749490"/>
              <a:gd name="connsiteY202" fmla="*/ 243192 h 1449422"/>
              <a:gd name="connsiteX203" fmla="*/ 447472 w 749490"/>
              <a:gd name="connsiteY203" fmla="*/ 369652 h 1449422"/>
              <a:gd name="connsiteX204" fmla="*/ 418289 w 749490"/>
              <a:gd name="connsiteY204" fmla="*/ 408562 h 1449422"/>
              <a:gd name="connsiteX205" fmla="*/ 437745 w 749490"/>
              <a:gd name="connsiteY205" fmla="*/ 457200 h 1449422"/>
              <a:gd name="connsiteX206" fmla="*/ 418289 w 749490"/>
              <a:gd name="connsiteY206" fmla="*/ 223737 h 1449422"/>
              <a:gd name="connsiteX207" fmla="*/ 398834 w 749490"/>
              <a:gd name="connsiteY207" fmla="*/ 272375 h 1449422"/>
              <a:gd name="connsiteX208" fmla="*/ 359923 w 749490"/>
              <a:gd name="connsiteY208" fmla="*/ 321013 h 1449422"/>
              <a:gd name="connsiteX209" fmla="*/ 321013 w 749490"/>
              <a:gd name="connsiteY209" fmla="*/ 418290 h 1449422"/>
              <a:gd name="connsiteX210" fmla="*/ 301557 w 749490"/>
              <a:gd name="connsiteY210" fmla="*/ 398835 h 1449422"/>
              <a:gd name="connsiteX211" fmla="*/ 282102 w 749490"/>
              <a:gd name="connsiteY211" fmla="*/ 165371 h 1449422"/>
              <a:gd name="connsiteX212" fmla="*/ 262647 w 749490"/>
              <a:gd name="connsiteY212" fmla="*/ 126460 h 1449422"/>
              <a:gd name="connsiteX213" fmla="*/ 233464 w 749490"/>
              <a:gd name="connsiteY213" fmla="*/ 116732 h 1449422"/>
              <a:gd name="connsiteX214" fmla="*/ 175098 w 749490"/>
              <a:gd name="connsiteY214" fmla="*/ 145915 h 1449422"/>
              <a:gd name="connsiteX215" fmla="*/ 145915 w 749490"/>
              <a:gd name="connsiteY215" fmla="*/ 233464 h 1449422"/>
              <a:gd name="connsiteX216" fmla="*/ 126460 w 749490"/>
              <a:gd name="connsiteY216" fmla="*/ 272375 h 1449422"/>
              <a:gd name="connsiteX217" fmla="*/ 107004 w 749490"/>
              <a:gd name="connsiteY217" fmla="*/ 301558 h 1449422"/>
              <a:gd name="connsiteX218" fmla="*/ 252919 w 749490"/>
              <a:gd name="connsiteY218" fmla="*/ 282103 h 1449422"/>
              <a:gd name="connsiteX219" fmla="*/ 379379 w 749490"/>
              <a:gd name="connsiteY219" fmla="*/ 223737 h 1449422"/>
              <a:gd name="connsiteX220" fmla="*/ 418289 w 749490"/>
              <a:gd name="connsiteY220" fmla="*/ 214009 h 1449422"/>
              <a:gd name="connsiteX221" fmla="*/ 466928 w 749490"/>
              <a:gd name="connsiteY221" fmla="*/ 262647 h 1449422"/>
              <a:gd name="connsiteX222" fmla="*/ 486383 w 749490"/>
              <a:gd name="connsiteY222" fmla="*/ 311286 h 1449422"/>
              <a:gd name="connsiteX223" fmla="*/ 496111 w 749490"/>
              <a:gd name="connsiteY223" fmla="*/ 340469 h 1449422"/>
              <a:gd name="connsiteX224" fmla="*/ 515566 w 749490"/>
              <a:gd name="connsiteY224" fmla="*/ 369652 h 1449422"/>
              <a:gd name="connsiteX225" fmla="*/ 535021 w 749490"/>
              <a:gd name="connsiteY225" fmla="*/ 428018 h 1449422"/>
              <a:gd name="connsiteX226" fmla="*/ 583660 w 749490"/>
              <a:gd name="connsiteY226" fmla="*/ 632298 h 1449422"/>
              <a:gd name="connsiteX227" fmla="*/ 593387 w 749490"/>
              <a:gd name="connsiteY227" fmla="*/ 564205 h 1449422"/>
              <a:gd name="connsiteX228" fmla="*/ 622570 w 749490"/>
              <a:gd name="connsiteY228" fmla="*/ 476656 h 1449422"/>
              <a:gd name="connsiteX229" fmla="*/ 661481 w 749490"/>
              <a:gd name="connsiteY229" fmla="*/ 593388 h 1449422"/>
              <a:gd name="connsiteX230" fmla="*/ 671208 w 749490"/>
              <a:gd name="connsiteY230" fmla="*/ 505839 h 1449422"/>
              <a:gd name="connsiteX231" fmla="*/ 680936 w 749490"/>
              <a:gd name="connsiteY231" fmla="*/ 437745 h 1449422"/>
              <a:gd name="connsiteX232" fmla="*/ 700391 w 749490"/>
              <a:gd name="connsiteY232" fmla="*/ 466928 h 1449422"/>
              <a:gd name="connsiteX233" fmla="*/ 690664 w 749490"/>
              <a:gd name="connsiteY233" fmla="*/ 233464 h 1449422"/>
              <a:gd name="connsiteX234" fmla="*/ 680936 w 749490"/>
              <a:gd name="connsiteY234" fmla="*/ 262647 h 1449422"/>
              <a:gd name="connsiteX235" fmla="*/ 651753 w 749490"/>
              <a:gd name="connsiteY235" fmla="*/ 321013 h 1449422"/>
              <a:gd name="connsiteX236" fmla="*/ 642026 w 749490"/>
              <a:gd name="connsiteY236" fmla="*/ 359924 h 1449422"/>
              <a:gd name="connsiteX237" fmla="*/ 632298 w 749490"/>
              <a:gd name="connsiteY237" fmla="*/ 321013 h 1449422"/>
              <a:gd name="connsiteX238" fmla="*/ 593387 w 749490"/>
              <a:gd name="connsiteY238" fmla="*/ 175098 h 1449422"/>
              <a:gd name="connsiteX239" fmla="*/ 573932 w 749490"/>
              <a:gd name="connsiteY239" fmla="*/ 97277 h 1449422"/>
              <a:gd name="connsiteX240" fmla="*/ 564204 w 749490"/>
              <a:gd name="connsiteY240" fmla="*/ 58366 h 1449422"/>
              <a:gd name="connsiteX241" fmla="*/ 525294 w 749490"/>
              <a:gd name="connsiteY241" fmla="*/ 77822 h 1449422"/>
              <a:gd name="connsiteX242" fmla="*/ 515566 w 749490"/>
              <a:gd name="connsiteY242" fmla="*/ 116732 h 1449422"/>
              <a:gd name="connsiteX243" fmla="*/ 486383 w 749490"/>
              <a:gd name="connsiteY243" fmla="*/ 291830 h 1449422"/>
              <a:gd name="connsiteX244" fmla="*/ 466928 w 749490"/>
              <a:gd name="connsiteY244" fmla="*/ 350196 h 1449422"/>
              <a:gd name="connsiteX245" fmla="*/ 457200 w 749490"/>
              <a:gd name="connsiteY245" fmla="*/ 311286 h 1449422"/>
              <a:gd name="connsiteX246" fmla="*/ 447472 w 749490"/>
              <a:gd name="connsiteY246" fmla="*/ 233464 h 1449422"/>
              <a:gd name="connsiteX247" fmla="*/ 418289 w 749490"/>
              <a:gd name="connsiteY247" fmla="*/ 214009 h 1449422"/>
              <a:gd name="connsiteX248" fmla="*/ 359923 w 749490"/>
              <a:gd name="connsiteY248" fmla="*/ 243192 h 1449422"/>
              <a:gd name="connsiteX249" fmla="*/ 321013 w 749490"/>
              <a:gd name="connsiteY249" fmla="*/ 340469 h 1449422"/>
              <a:gd name="connsiteX250" fmla="*/ 311285 w 749490"/>
              <a:gd name="connsiteY250" fmla="*/ 369652 h 1449422"/>
              <a:gd name="connsiteX251" fmla="*/ 291830 w 749490"/>
              <a:gd name="connsiteY251" fmla="*/ 350196 h 1449422"/>
              <a:gd name="connsiteX252" fmla="*/ 272374 w 749490"/>
              <a:gd name="connsiteY252" fmla="*/ 282103 h 1449422"/>
              <a:gd name="connsiteX253" fmla="*/ 262647 w 749490"/>
              <a:gd name="connsiteY253" fmla="*/ 321013 h 1449422"/>
              <a:gd name="connsiteX254" fmla="*/ 233464 w 749490"/>
              <a:gd name="connsiteY254" fmla="*/ 350196 h 1449422"/>
              <a:gd name="connsiteX255" fmla="*/ 223736 w 749490"/>
              <a:gd name="connsiteY255" fmla="*/ 379379 h 1449422"/>
              <a:gd name="connsiteX256" fmla="*/ 204281 w 749490"/>
              <a:gd name="connsiteY256" fmla="*/ 398835 h 1449422"/>
              <a:gd name="connsiteX257" fmla="*/ 184826 w 749490"/>
              <a:gd name="connsiteY257" fmla="*/ 428018 h 1449422"/>
              <a:gd name="connsiteX258" fmla="*/ 155643 w 749490"/>
              <a:gd name="connsiteY258" fmla="*/ 311286 h 1449422"/>
              <a:gd name="connsiteX259" fmla="*/ 126460 w 749490"/>
              <a:gd name="connsiteY259" fmla="*/ 282103 h 1449422"/>
              <a:gd name="connsiteX260" fmla="*/ 48638 w 749490"/>
              <a:gd name="connsiteY260" fmla="*/ 321013 h 1449422"/>
              <a:gd name="connsiteX261" fmla="*/ 38911 w 749490"/>
              <a:gd name="connsiteY261" fmla="*/ 350196 h 1449422"/>
              <a:gd name="connsiteX262" fmla="*/ 29183 w 749490"/>
              <a:gd name="connsiteY262" fmla="*/ 301558 h 1449422"/>
              <a:gd name="connsiteX263" fmla="*/ 58366 w 749490"/>
              <a:gd name="connsiteY263" fmla="*/ 291830 h 1449422"/>
              <a:gd name="connsiteX264" fmla="*/ 68094 w 749490"/>
              <a:gd name="connsiteY264" fmla="*/ 476656 h 1449422"/>
              <a:gd name="connsiteX265" fmla="*/ 77821 w 749490"/>
              <a:gd name="connsiteY265" fmla="*/ 505839 h 1449422"/>
              <a:gd name="connsiteX266" fmla="*/ 116732 w 749490"/>
              <a:gd name="connsiteY266" fmla="*/ 515566 h 1449422"/>
              <a:gd name="connsiteX267" fmla="*/ 184826 w 749490"/>
              <a:gd name="connsiteY267" fmla="*/ 505839 h 1449422"/>
              <a:gd name="connsiteX268" fmla="*/ 243191 w 749490"/>
              <a:gd name="connsiteY268" fmla="*/ 447473 h 1449422"/>
              <a:gd name="connsiteX269" fmla="*/ 272374 w 749490"/>
              <a:gd name="connsiteY269" fmla="*/ 428018 h 1449422"/>
              <a:gd name="connsiteX270" fmla="*/ 321013 w 749490"/>
              <a:gd name="connsiteY270" fmla="*/ 379379 h 1449422"/>
              <a:gd name="connsiteX271" fmla="*/ 379379 w 749490"/>
              <a:gd name="connsiteY271" fmla="*/ 544749 h 1449422"/>
              <a:gd name="connsiteX272" fmla="*/ 408562 w 749490"/>
              <a:gd name="connsiteY272" fmla="*/ 690664 h 1449422"/>
              <a:gd name="connsiteX273" fmla="*/ 437745 w 749490"/>
              <a:gd name="connsiteY273" fmla="*/ 856035 h 1449422"/>
              <a:gd name="connsiteX274" fmla="*/ 457200 w 749490"/>
              <a:gd name="connsiteY274" fmla="*/ 719847 h 1449422"/>
              <a:gd name="connsiteX275" fmla="*/ 447472 w 749490"/>
              <a:gd name="connsiteY275" fmla="*/ 651754 h 1449422"/>
              <a:gd name="connsiteX276" fmla="*/ 457200 w 749490"/>
              <a:gd name="connsiteY276" fmla="*/ 583660 h 1449422"/>
              <a:gd name="connsiteX277" fmla="*/ 466928 w 749490"/>
              <a:gd name="connsiteY277" fmla="*/ 496111 h 1449422"/>
              <a:gd name="connsiteX278" fmla="*/ 476655 w 749490"/>
              <a:gd name="connsiteY278" fmla="*/ 603115 h 1449422"/>
              <a:gd name="connsiteX279" fmla="*/ 505838 w 749490"/>
              <a:gd name="connsiteY279" fmla="*/ 671209 h 1449422"/>
              <a:gd name="connsiteX280" fmla="*/ 496111 w 749490"/>
              <a:gd name="connsiteY280" fmla="*/ 593388 h 1449422"/>
              <a:gd name="connsiteX281" fmla="*/ 505838 w 749490"/>
              <a:gd name="connsiteY281" fmla="*/ 330741 h 1449422"/>
              <a:gd name="connsiteX282" fmla="*/ 515566 w 749490"/>
              <a:gd name="connsiteY282" fmla="*/ 408562 h 1449422"/>
              <a:gd name="connsiteX283" fmla="*/ 535021 w 749490"/>
              <a:gd name="connsiteY283" fmla="*/ 359924 h 1449422"/>
              <a:gd name="connsiteX284" fmla="*/ 554477 w 749490"/>
              <a:gd name="connsiteY284" fmla="*/ 252920 h 1449422"/>
              <a:gd name="connsiteX285" fmla="*/ 573932 w 749490"/>
              <a:gd name="connsiteY285" fmla="*/ 233464 h 1449422"/>
              <a:gd name="connsiteX286" fmla="*/ 544749 w 749490"/>
              <a:gd name="connsiteY286" fmla="*/ 428018 h 1449422"/>
              <a:gd name="connsiteX287" fmla="*/ 505838 w 749490"/>
              <a:gd name="connsiteY287" fmla="*/ 77822 h 1449422"/>
              <a:gd name="connsiteX288" fmla="*/ 496111 w 749490"/>
              <a:gd name="connsiteY288" fmla="*/ 48639 h 1449422"/>
              <a:gd name="connsiteX289" fmla="*/ 486383 w 749490"/>
              <a:gd name="connsiteY289" fmla="*/ 9728 h 1449422"/>
              <a:gd name="connsiteX290" fmla="*/ 447472 w 749490"/>
              <a:gd name="connsiteY290" fmla="*/ 0 h 1449422"/>
              <a:gd name="connsiteX291" fmla="*/ 418289 w 749490"/>
              <a:gd name="connsiteY291" fmla="*/ 58366 h 1449422"/>
              <a:gd name="connsiteX292" fmla="*/ 389106 w 749490"/>
              <a:gd name="connsiteY292" fmla="*/ 97277 h 1449422"/>
              <a:gd name="connsiteX293" fmla="*/ 369651 w 749490"/>
              <a:gd name="connsiteY293" fmla="*/ 175098 h 1449422"/>
              <a:gd name="connsiteX294" fmla="*/ 350196 w 749490"/>
              <a:gd name="connsiteY294" fmla="*/ 223737 h 1449422"/>
              <a:gd name="connsiteX295" fmla="*/ 340468 w 749490"/>
              <a:gd name="connsiteY295" fmla="*/ 262647 h 1449422"/>
              <a:gd name="connsiteX296" fmla="*/ 301557 w 749490"/>
              <a:gd name="connsiteY296" fmla="*/ 321013 h 1449422"/>
              <a:gd name="connsiteX297" fmla="*/ 291830 w 749490"/>
              <a:gd name="connsiteY297" fmla="*/ 184826 h 1449422"/>
              <a:gd name="connsiteX298" fmla="*/ 282102 w 749490"/>
              <a:gd name="connsiteY298" fmla="*/ 126460 h 1449422"/>
              <a:gd name="connsiteX299" fmla="*/ 214008 w 749490"/>
              <a:gd name="connsiteY299" fmla="*/ 194554 h 1449422"/>
              <a:gd name="connsiteX300" fmla="*/ 204281 w 749490"/>
              <a:gd name="connsiteY300" fmla="*/ 262647 h 1449422"/>
              <a:gd name="connsiteX301" fmla="*/ 184826 w 749490"/>
              <a:gd name="connsiteY301" fmla="*/ 282103 h 1449422"/>
              <a:gd name="connsiteX302" fmla="*/ 155643 w 749490"/>
              <a:gd name="connsiteY302" fmla="*/ 243192 h 1449422"/>
              <a:gd name="connsiteX303" fmla="*/ 145915 w 749490"/>
              <a:gd name="connsiteY303" fmla="*/ 184826 h 1449422"/>
              <a:gd name="connsiteX304" fmla="*/ 77821 w 749490"/>
              <a:gd name="connsiteY304" fmla="*/ 233464 h 1449422"/>
              <a:gd name="connsiteX305" fmla="*/ 29183 w 749490"/>
              <a:gd name="connsiteY305" fmla="*/ 330741 h 1449422"/>
              <a:gd name="connsiteX306" fmla="*/ 58366 w 749490"/>
              <a:gd name="connsiteY306" fmla="*/ 389107 h 1449422"/>
              <a:gd name="connsiteX307" fmla="*/ 77821 w 749490"/>
              <a:gd name="connsiteY307" fmla="*/ 457200 h 1449422"/>
              <a:gd name="connsiteX308" fmla="*/ 87549 w 749490"/>
              <a:gd name="connsiteY308" fmla="*/ 486383 h 1449422"/>
              <a:gd name="connsiteX309" fmla="*/ 165370 w 749490"/>
              <a:gd name="connsiteY309" fmla="*/ 447473 h 1449422"/>
              <a:gd name="connsiteX310" fmla="*/ 243191 w 749490"/>
              <a:gd name="connsiteY310" fmla="*/ 350196 h 1449422"/>
              <a:gd name="connsiteX311" fmla="*/ 262647 w 749490"/>
              <a:gd name="connsiteY311" fmla="*/ 321013 h 1449422"/>
              <a:gd name="connsiteX312" fmla="*/ 272374 w 749490"/>
              <a:gd name="connsiteY312" fmla="*/ 466928 h 1449422"/>
              <a:gd name="connsiteX313" fmla="*/ 282102 w 749490"/>
              <a:gd name="connsiteY313" fmla="*/ 544749 h 1449422"/>
              <a:gd name="connsiteX314" fmla="*/ 369651 w 749490"/>
              <a:gd name="connsiteY314" fmla="*/ 515566 h 1449422"/>
              <a:gd name="connsiteX315" fmla="*/ 379379 w 749490"/>
              <a:gd name="connsiteY315" fmla="*/ 476656 h 1449422"/>
              <a:gd name="connsiteX316" fmla="*/ 398834 w 749490"/>
              <a:gd name="connsiteY316" fmla="*/ 447473 h 1449422"/>
              <a:gd name="connsiteX317" fmla="*/ 408562 w 749490"/>
              <a:gd name="connsiteY317" fmla="*/ 418290 h 1449422"/>
              <a:gd name="connsiteX318" fmla="*/ 447472 w 749490"/>
              <a:gd name="connsiteY318" fmla="*/ 544749 h 1449422"/>
              <a:gd name="connsiteX319" fmla="*/ 466928 w 749490"/>
              <a:gd name="connsiteY319" fmla="*/ 632298 h 1449422"/>
              <a:gd name="connsiteX320" fmla="*/ 476655 w 749490"/>
              <a:gd name="connsiteY320" fmla="*/ 797669 h 1449422"/>
              <a:gd name="connsiteX321" fmla="*/ 486383 w 749490"/>
              <a:gd name="connsiteY321" fmla="*/ 739303 h 1449422"/>
              <a:gd name="connsiteX322" fmla="*/ 515566 w 749490"/>
              <a:gd name="connsiteY322" fmla="*/ 671209 h 1449422"/>
              <a:gd name="connsiteX323" fmla="*/ 544749 w 749490"/>
              <a:gd name="connsiteY323" fmla="*/ 573932 h 1449422"/>
              <a:gd name="connsiteX324" fmla="*/ 573932 w 749490"/>
              <a:gd name="connsiteY324" fmla="*/ 505839 h 1449422"/>
              <a:gd name="connsiteX325" fmla="*/ 583660 w 749490"/>
              <a:gd name="connsiteY325" fmla="*/ 535022 h 1449422"/>
              <a:gd name="connsiteX326" fmla="*/ 612843 w 749490"/>
              <a:gd name="connsiteY326" fmla="*/ 612843 h 1449422"/>
              <a:gd name="connsiteX327" fmla="*/ 622570 w 749490"/>
              <a:gd name="connsiteY327" fmla="*/ 680937 h 1449422"/>
              <a:gd name="connsiteX328" fmla="*/ 651753 w 749490"/>
              <a:gd name="connsiteY328" fmla="*/ 622571 h 1449422"/>
              <a:gd name="connsiteX329" fmla="*/ 671208 w 749490"/>
              <a:gd name="connsiteY329" fmla="*/ 486383 h 1449422"/>
              <a:gd name="connsiteX330" fmla="*/ 642026 w 749490"/>
              <a:gd name="connsiteY330" fmla="*/ 564205 h 1449422"/>
              <a:gd name="connsiteX331" fmla="*/ 612843 w 749490"/>
              <a:gd name="connsiteY331" fmla="*/ 593388 h 1449422"/>
              <a:gd name="connsiteX332" fmla="*/ 603115 w 749490"/>
              <a:gd name="connsiteY332" fmla="*/ 535022 h 1449422"/>
              <a:gd name="connsiteX333" fmla="*/ 564204 w 749490"/>
              <a:gd name="connsiteY333" fmla="*/ 428018 h 1449422"/>
              <a:gd name="connsiteX334" fmla="*/ 554477 w 749490"/>
              <a:gd name="connsiteY334" fmla="*/ 330741 h 1449422"/>
              <a:gd name="connsiteX335" fmla="*/ 544749 w 749490"/>
              <a:gd name="connsiteY335" fmla="*/ 282103 h 1449422"/>
              <a:gd name="connsiteX336" fmla="*/ 486383 w 749490"/>
              <a:gd name="connsiteY336" fmla="*/ 369652 h 1449422"/>
              <a:gd name="connsiteX337" fmla="*/ 398834 w 749490"/>
              <a:gd name="connsiteY337" fmla="*/ 525294 h 1449422"/>
              <a:gd name="connsiteX338" fmla="*/ 369651 w 749490"/>
              <a:gd name="connsiteY338" fmla="*/ 457200 h 1449422"/>
              <a:gd name="connsiteX339" fmla="*/ 350196 w 749490"/>
              <a:gd name="connsiteY339" fmla="*/ 389107 h 1449422"/>
              <a:gd name="connsiteX340" fmla="*/ 340468 w 749490"/>
              <a:gd name="connsiteY340" fmla="*/ 311286 h 1449422"/>
              <a:gd name="connsiteX341" fmla="*/ 330740 w 749490"/>
              <a:gd name="connsiteY341" fmla="*/ 369652 h 1449422"/>
              <a:gd name="connsiteX342" fmla="*/ 282102 w 749490"/>
              <a:gd name="connsiteY342" fmla="*/ 476656 h 1449422"/>
              <a:gd name="connsiteX343" fmla="*/ 243191 w 749490"/>
              <a:gd name="connsiteY343" fmla="*/ 554477 h 1449422"/>
              <a:gd name="connsiteX344" fmla="*/ 214008 w 749490"/>
              <a:gd name="connsiteY344" fmla="*/ 321013 h 1449422"/>
              <a:gd name="connsiteX345" fmla="*/ 204281 w 749490"/>
              <a:gd name="connsiteY345" fmla="*/ 398835 h 1449422"/>
              <a:gd name="connsiteX346" fmla="*/ 165370 w 749490"/>
              <a:gd name="connsiteY346" fmla="*/ 476656 h 1449422"/>
              <a:gd name="connsiteX347" fmla="*/ 175098 w 749490"/>
              <a:gd name="connsiteY347" fmla="*/ 282103 h 1449422"/>
              <a:gd name="connsiteX348" fmla="*/ 233464 w 749490"/>
              <a:gd name="connsiteY348" fmla="*/ 700392 h 1449422"/>
              <a:gd name="connsiteX349" fmla="*/ 262647 w 749490"/>
              <a:gd name="connsiteY349" fmla="*/ 573932 h 1449422"/>
              <a:gd name="connsiteX350" fmla="*/ 291830 w 749490"/>
              <a:gd name="connsiteY350" fmla="*/ 486383 h 1449422"/>
              <a:gd name="connsiteX351" fmla="*/ 330740 w 749490"/>
              <a:gd name="connsiteY351" fmla="*/ 398835 h 1449422"/>
              <a:gd name="connsiteX352" fmla="*/ 340468 w 749490"/>
              <a:gd name="connsiteY352" fmla="*/ 447473 h 1449422"/>
              <a:gd name="connsiteX353" fmla="*/ 359923 w 749490"/>
              <a:gd name="connsiteY353" fmla="*/ 671209 h 1449422"/>
              <a:gd name="connsiteX354" fmla="*/ 389106 w 749490"/>
              <a:gd name="connsiteY354" fmla="*/ 603115 h 1449422"/>
              <a:gd name="connsiteX355" fmla="*/ 428017 w 749490"/>
              <a:gd name="connsiteY355" fmla="*/ 505839 h 1449422"/>
              <a:gd name="connsiteX356" fmla="*/ 418289 w 749490"/>
              <a:gd name="connsiteY356" fmla="*/ 603115 h 1449422"/>
              <a:gd name="connsiteX357" fmla="*/ 389106 w 749490"/>
              <a:gd name="connsiteY357" fmla="*/ 719847 h 1449422"/>
              <a:gd name="connsiteX358" fmla="*/ 359923 w 749490"/>
              <a:gd name="connsiteY358" fmla="*/ 856035 h 1449422"/>
              <a:gd name="connsiteX359" fmla="*/ 350196 w 749490"/>
              <a:gd name="connsiteY359" fmla="*/ 554477 h 1449422"/>
              <a:gd name="connsiteX360" fmla="*/ 340468 w 749490"/>
              <a:gd name="connsiteY360" fmla="*/ 632298 h 1449422"/>
              <a:gd name="connsiteX361" fmla="*/ 321013 w 749490"/>
              <a:gd name="connsiteY361" fmla="*/ 719847 h 1449422"/>
              <a:gd name="connsiteX362" fmla="*/ 282102 w 749490"/>
              <a:gd name="connsiteY362" fmla="*/ 846307 h 1449422"/>
              <a:gd name="connsiteX363" fmla="*/ 311285 w 749490"/>
              <a:gd name="connsiteY363" fmla="*/ 612843 h 1449422"/>
              <a:gd name="connsiteX364" fmla="*/ 321013 w 749490"/>
              <a:gd name="connsiteY364" fmla="*/ 710120 h 1449422"/>
              <a:gd name="connsiteX365" fmla="*/ 330740 w 749490"/>
              <a:gd name="connsiteY365" fmla="*/ 885218 h 1449422"/>
              <a:gd name="connsiteX366" fmla="*/ 369651 w 749490"/>
              <a:gd name="connsiteY366" fmla="*/ 817124 h 1449422"/>
              <a:gd name="connsiteX367" fmla="*/ 389106 w 749490"/>
              <a:gd name="connsiteY367" fmla="*/ 778213 h 1449422"/>
              <a:gd name="connsiteX368" fmla="*/ 428017 w 749490"/>
              <a:gd name="connsiteY368" fmla="*/ 700392 h 1449422"/>
              <a:gd name="connsiteX369" fmla="*/ 437745 w 749490"/>
              <a:gd name="connsiteY369" fmla="*/ 1050588 h 1449422"/>
              <a:gd name="connsiteX370" fmla="*/ 466928 w 749490"/>
              <a:gd name="connsiteY370" fmla="*/ 1011677 h 1449422"/>
              <a:gd name="connsiteX371" fmla="*/ 505838 w 749490"/>
              <a:gd name="connsiteY371" fmla="*/ 953311 h 1449422"/>
              <a:gd name="connsiteX372" fmla="*/ 593387 w 749490"/>
              <a:gd name="connsiteY372" fmla="*/ 719847 h 1449422"/>
              <a:gd name="connsiteX373" fmla="*/ 622570 w 749490"/>
              <a:gd name="connsiteY373" fmla="*/ 593388 h 1449422"/>
              <a:gd name="connsiteX374" fmla="*/ 632298 w 749490"/>
              <a:gd name="connsiteY374" fmla="*/ 642026 h 1449422"/>
              <a:gd name="connsiteX375" fmla="*/ 671208 w 749490"/>
              <a:gd name="connsiteY375" fmla="*/ 612843 h 1449422"/>
              <a:gd name="connsiteX376" fmla="*/ 700391 w 749490"/>
              <a:gd name="connsiteY376" fmla="*/ 573932 h 1449422"/>
              <a:gd name="connsiteX377" fmla="*/ 710119 w 749490"/>
              <a:gd name="connsiteY377" fmla="*/ 505839 h 1449422"/>
              <a:gd name="connsiteX378" fmla="*/ 719847 w 749490"/>
              <a:gd name="connsiteY378" fmla="*/ 457200 h 1449422"/>
              <a:gd name="connsiteX379" fmla="*/ 710119 w 749490"/>
              <a:gd name="connsiteY379" fmla="*/ 564205 h 1449422"/>
              <a:gd name="connsiteX380" fmla="*/ 680936 w 749490"/>
              <a:gd name="connsiteY380" fmla="*/ 437745 h 1449422"/>
              <a:gd name="connsiteX381" fmla="*/ 642026 w 749490"/>
              <a:gd name="connsiteY381" fmla="*/ 340469 h 1449422"/>
              <a:gd name="connsiteX382" fmla="*/ 612843 w 749490"/>
              <a:gd name="connsiteY382" fmla="*/ 389107 h 1449422"/>
              <a:gd name="connsiteX383" fmla="*/ 583660 w 749490"/>
              <a:gd name="connsiteY383" fmla="*/ 418290 h 1449422"/>
              <a:gd name="connsiteX384" fmla="*/ 573932 w 749490"/>
              <a:gd name="connsiteY384" fmla="*/ 457200 h 1449422"/>
              <a:gd name="connsiteX385" fmla="*/ 515566 w 749490"/>
              <a:gd name="connsiteY385" fmla="*/ 321013 h 1449422"/>
              <a:gd name="connsiteX386" fmla="*/ 496111 w 749490"/>
              <a:gd name="connsiteY386" fmla="*/ 204281 h 1449422"/>
              <a:gd name="connsiteX387" fmla="*/ 457200 w 749490"/>
              <a:gd name="connsiteY387" fmla="*/ 223737 h 1449422"/>
              <a:gd name="connsiteX388" fmla="*/ 437745 w 749490"/>
              <a:gd name="connsiteY388" fmla="*/ 262647 h 1449422"/>
              <a:gd name="connsiteX389" fmla="*/ 389106 w 749490"/>
              <a:gd name="connsiteY389" fmla="*/ 330741 h 1449422"/>
              <a:gd name="connsiteX390" fmla="*/ 359923 w 749490"/>
              <a:gd name="connsiteY390" fmla="*/ 408562 h 1449422"/>
              <a:gd name="connsiteX391" fmla="*/ 311285 w 749490"/>
              <a:gd name="connsiteY391" fmla="*/ 476656 h 1449422"/>
              <a:gd name="connsiteX392" fmla="*/ 291830 w 749490"/>
              <a:gd name="connsiteY392" fmla="*/ 311286 h 1449422"/>
              <a:gd name="connsiteX393" fmla="*/ 262647 w 749490"/>
              <a:gd name="connsiteY393" fmla="*/ 428018 h 1449422"/>
              <a:gd name="connsiteX394" fmla="*/ 272374 w 749490"/>
              <a:gd name="connsiteY394" fmla="*/ 214009 h 1449422"/>
              <a:gd name="connsiteX395" fmla="*/ 262647 w 749490"/>
              <a:gd name="connsiteY395" fmla="*/ 252920 h 1449422"/>
              <a:gd name="connsiteX396" fmla="*/ 243191 w 749490"/>
              <a:gd name="connsiteY396" fmla="*/ 282103 h 1449422"/>
              <a:gd name="connsiteX397" fmla="*/ 214008 w 749490"/>
              <a:gd name="connsiteY397" fmla="*/ 330741 h 1449422"/>
              <a:gd name="connsiteX398" fmla="*/ 233464 w 749490"/>
              <a:gd name="connsiteY398" fmla="*/ 496111 h 1449422"/>
              <a:gd name="connsiteX399" fmla="*/ 272374 w 749490"/>
              <a:gd name="connsiteY399" fmla="*/ 476656 h 1449422"/>
              <a:gd name="connsiteX400" fmla="*/ 321013 w 749490"/>
              <a:gd name="connsiteY400" fmla="*/ 447473 h 1449422"/>
              <a:gd name="connsiteX401" fmla="*/ 330740 w 749490"/>
              <a:gd name="connsiteY401" fmla="*/ 486383 h 1449422"/>
              <a:gd name="connsiteX402" fmla="*/ 359923 w 749490"/>
              <a:gd name="connsiteY402" fmla="*/ 593388 h 1449422"/>
              <a:gd name="connsiteX403" fmla="*/ 369651 w 749490"/>
              <a:gd name="connsiteY403" fmla="*/ 564205 h 1449422"/>
              <a:gd name="connsiteX404" fmla="*/ 379379 w 749490"/>
              <a:gd name="connsiteY404" fmla="*/ 496111 h 1449422"/>
              <a:gd name="connsiteX405" fmla="*/ 408562 w 749490"/>
              <a:gd name="connsiteY405" fmla="*/ 476656 h 1449422"/>
              <a:gd name="connsiteX406" fmla="*/ 428017 w 749490"/>
              <a:gd name="connsiteY406" fmla="*/ 515566 h 1449422"/>
              <a:gd name="connsiteX407" fmla="*/ 447472 w 749490"/>
              <a:gd name="connsiteY407" fmla="*/ 671209 h 1449422"/>
              <a:gd name="connsiteX408" fmla="*/ 457200 w 749490"/>
              <a:gd name="connsiteY408" fmla="*/ 758758 h 1449422"/>
              <a:gd name="connsiteX409" fmla="*/ 505838 w 749490"/>
              <a:gd name="connsiteY409" fmla="*/ 680937 h 1449422"/>
              <a:gd name="connsiteX410" fmla="*/ 515566 w 749490"/>
              <a:gd name="connsiteY410" fmla="*/ 651754 h 1449422"/>
              <a:gd name="connsiteX411" fmla="*/ 544749 w 749490"/>
              <a:gd name="connsiteY411" fmla="*/ 573932 h 1449422"/>
              <a:gd name="connsiteX412" fmla="*/ 554477 w 749490"/>
              <a:gd name="connsiteY412" fmla="*/ 544749 h 1449422"/>
              <a:gd name="connsiteX413" fmla="*/ 603115 w 749490"/>
              <a:gd name="connsiteY413" fmla="*/ 719847 h 1449422"/>
              <a:gd name="connsiteX414" fmla="*/ 622570 w 749490"/>
              <a:gd name="connsiteY414" fmla="*/ 739303 h 1449422"/>
              <a:gd name="connsiteX415" fmla="*/ 651753 w 749490"/>
              <a:gd name="connsiteY415" fmla="*/ 612843 h 1449422"/>
              <a:gd name="connsiteX416" fmla="*/ 661481 w 749490"/>
              <a:gd name="connsiteY416" fmla="*/ 554477 h 1449422"/>
              <a:gd name="connsiteX417" fmla="*/ 680936 w 749490"/>
              <a:gd name="connsiteY417" fmla="*/ 593388 h 1449422"/>
              <a:gd name="connsiteX418" fmla="*/ 710119 w 749490"/>
              <a:gd name="connsiteY418" fmla="*/ 564205 h 1449422"/>
              <a:gd name="connsiteX419" fmla="*/ 739302 w 749490"/>
              <a:gd name="connsiteY419" fmla="*/ 535022 h 1449422"/>
              <a:gd name="connsiteX420" fmla="*/ 719847 w 749490"/>
              <a:gd name="connsiteY420" fmla="*/ 496111 h 1449422"/>
              <a:gd name="connsiteX421" fmla="*/ 690664 w 749490"/>
              <a:gd name="connsiteY421" fmla="*/ 301558 h 1449422"/>
              <a:gd name="connsiteX422" fmla="*/ 680936 w 749490"/>
              <a:gd name="connsiteY422" fmla="*/ 272375 h 1449422"/>
              <a:gd name="connsiteX423" fmla="*/ 632298 w 749490"/>
              <a:gd name="connsiteY423" fmla="*/ 282103 h 1449422"/>
              <a:gd name="connsiteX424" fmla="*/ 622570 w 749490"/>
              <a:gd name="connsiteY424" fmla="*/ 330741 h 1449422"/>
              <a:gd name="connsiteX425" fmla="*/ 603115 w 749490"/>
              <a:gd name="connsiteY425" fmla="*/ 359924 h 1449422"/>
              <a:gd name="connsiteX426" fmla="*/ 593387 w 749490"/>
              <a:gd name="connsiteY426" fmla="*/ 418290 h 1449422"/>
              <a:gd name="connsiteX427" fmla="*/ 583660 w 749490"/>
              <a:gd name="connsiteY427" fmla="*/ 369652 h 1449422"/>
              <a:gd name="connsiteX428" fmla="*/ 554477 w 749490"/>
              <a:gd name="connsiteY428" fmla="*/ 291830 h 1449422"/>
              <a:gd name="connsiteX429" fmla="*/ 544749 w 749490"/>
              <a:gd name="connsiteY429" fmla="*/ 262647 h 1449422"/>
              <a:gd name="connsiteX430" fmla="*/ 525294 w 749490"/>
              <a:gd name="connsiteY430" fmla="*/ 223737 h 1449422"/>
              <a:gd name="connsiteX431" fmla="*/ 505838 w 749490"/>
              <a:gd name="connsiteY431" fmla="*/ 165371 h 1449422"/>
              <a:gd name="connsiteX432" fmla="*/ 437745 w 749490"/>
              <a:gd name="connsiteY432" fmla="*/ 243192 h 1449422"/>
              <a:gd name="connsiteX433" fmla="*/ 398834 w 749490"/>
              <a:gd name="connsiteY433" fmla="*/ 428018 h 1449422"/>
              <a:gd name="connsiteX434" fmla="*/ 379379 w 749490"/>
              <a:gd name="connsiteY434" fmla="*/ 350196 h 1449422"/>
              <a:gd name="connsiteX435" fmla="*/ 369651 w 749490"/>
              <a:gd name="connsiteY435" fmla="*/ 301558 h 1449422"/>
              <a:gd name="connsiteX436" fmla="*/ 350196 w 749490"/>
              <a:gd name="connsiteY436" fmla="*/ 340469 h 1449422"/>
              <a:gd name="connsiteX437" fmla="*/ 282102 w 749490"/>
              <a:gd name="connsiteY437" fmla="*/ 126460 h 1449422"/>
              <a:gd name="connsiteX438" fmla="*/ 233464 w 749490"/>
              <a:gd name="connsiteY438" fmla="*/ 194554 h 1449422"/>
              <a:gd name="connsiteX439" fmla="*/ 223736 w 749490"/>
              <a:gd name="connsiteY439" fmla="*/ 243192 h 1449422"/>
              <a:gd name="connsiteX440" fmla="*/ 184826 w 749490"/>
              <a:gd name="connsiteY440" fmla="*/ 321013 h 1449422"/>
              <a:gd name="connsiteX441" fmla="*/ 214008 w 749490"/>
              <a:gd name="connsiteY441" fmla="*/ 369652 h 1449422"/>
              <a:gd name="connsiteX442" fmla="*/ 243191 w 749490"/>
              <a:gd name="connsiteY442" fmla="*/ 282103 h 1449422"/>
              <a:gd name="connsiteX443" fmla="*/ 262647 w 749490"/>
              <a:gd name="connsiteY443" fmla="*/ 252920 h 1449422"/>
              <a:gd name="connsiteX444" fmla="*/ 282102 w 749490"/>
              <a:gd name="connsiteY444" fmla="*/ 680937 h 1449422"/>
              <a:gd name="connsiteX445" fmla="*/ 321013 w 749490"/>
              <a:gd name="connsiteY445" fmla="*/ 564205 h 1449422"/>
              <a:gd name="connsiteX446" fmla="*/ 330740 w 749490"/>
              <a:gd name="connsiteY446" fmla="*/ 447473 h 1449422"/>
              <a:gd name="connsiteX447" fmla="*/ 311285 w 749490"/>
              <a:gd name="connsiteY447" fmla="*/ 486383 h 1449422"/>
              <a:gd name="connsiteX448" fmla="*/ 262647 w 749490"/>
              <a:gd name="connsiteY448" fmla="*/ 603115 h 1449422"/>
              <a:gd name="connsiteX449" fmla="*/ 272374 w 749490"/>
              <a:gd name="connsiteY449" fmla="*/ 496111 h 1449422"/>
              <a:gd name="connsiteX450" fmla="*/ 282102 w 749490"/>
              <a:gd name="connsiteY450" fmla="*/ 466928 h 1449422"/>
              <a:gd name="connsiteX451" fmla="*/ 311285 w 749490"/>
              <a:gd name="connsiteY451" fmla="*/ 340469 h 1449422"/>
              <a:gd name="connsiteX452" fmla="*/ 321013 w 749490"/>
              <a:gd name="connsiteY452" fmla="*/ 398835 h 1449422"/>
              <a:gd name="connsiteX453" fmla="*/ 340468 w 749490"/>
              <a:gd name="connsiteY453" fmla="*/ 778213 h 1449422"/>
              <a:gd name="connsiteX454" fmla="*/ 379379 w 749490"/>
              <a:gd name="connsiteY454" fmla="*/ 680937 h 1449422"/>
              <a:gd name="connsiteX455" fmla="*/ 398834 w 749490"/>
              <a:gd name="connsiteY455" fmla="*/ 583660 h 1449422"/>
              <a:gd name="connsiteX456" fmla="*/ 428017 w 749490"/>
              <a:gd name="connsiteY456" fmla="*/ 398835 h 1449422"/>
              <a:gd name="connsiteX457" fmla="*/ 457200 w 749490"/>
              <a:gd name="connsiteY457" fmla="*/ 476656 h 1449422"/>
              <a:gd name="connsiteX458" fmla="*/ 476655 w 749490"/>
              <a:gd name="connsiteY458" fmla="*/ 758758 h 1449422"/>
              <a:gd name="connsiteX459" fmla="*/ 496111 w 749490"/>
              <a:gd name="connsiteY459" fmla="*/ 817124 h 1449422"/>
              <a:gd name="connsiteX460" fmla="*/ 525294 w 749490"/>
              <a:gd name="connsiteY460" fmla="*/ 787941 h 1449422"/>
              <a:gd name="connsiteX461" fmla="*/ 603115 w 749490"/>
              <a:gd name="connsiteY461" fmla="*/ 661481 h 1449422"/>
              <a:gd name="connsiteX462" fmla="*/ 651753 w 749490"/>
              <a:gd name="connsiteY462" fmla="*/ 768486 h 1449422"/>
              <a:gd name="connsiteX463" fmla="*/ 632298 w 749490"/>
              <a:gd name="connsiteY463" fmla="*/ 272375 h 1449422"/>
              <a:gd name="connsiteX464" fmla="*/ 612843 w 749490"/>
              <a:gd name="connsiteY464" fmla="*/ 330741 h 1449422"/>
              <a:gd name="connsiteX465" fmla="*/ 573932 w 749490"/>
              <a:gd name="connsiteY465" fmla="*/ 291830 h 1449422"/>
              <a:gd name="connsiteX466" fmla="*/ 564204 w 749490"/>
              <a:gd name="connsiteY466" fmla="*/ 223737 h 1449422"/>
              <a:gd name="connsiteX467" fmla="*/ 525294 w 749490"/>
              <a:gd name="connsiteY467" fmla="*/ 155643 h 1449422"/>
              <a:gd name="connsiteX468" fmla="*/ 505838 w 749490"/>
              <a:gd name="connsiteY468" fmla="*/ 116732 h 1449422"/>
              <a:gd name="connsiteX469" fmla="*/ 496111 w 749490"/>
              <a:gd name="connsiteY469" fmla="*/ 87549 h 1449422"/>
              <a:gd name="connsiteX470" fmla="*/ 447472 w 749490"/>
              <a:gd name="connsiteY470" fmla="*/ 38911 h 1449422"/>
              <a:gd name="connsiteX471" fmla="*/ 389106 w 749490"/>
              <a:gd name="connsiteY471" fmla="*/ 48639 h 1449422"/>
              <a:gd name="connsiteX472" fmla="*/ 379379 w 749490"/>
              <a:gd name="connsiteY472" fmla="*/ 87549 h 1449422"/>
              <a:gd name="connsiteX473" fmla="*/ 359923 w 749490"/>
              <a:gd name="connsiteY473" fmla="*/ 252920 h 1449422"/>
              <a:gd name="connsiteX474" fmla="*/ 330740 w 749490"/>
              <a:gd name="connsiteY474" fmla="*/ 107005 h 1449422"/>
              <a:gd name="connsiteX475" fmla="*/ 272374 w 749490"/>
              <a:gd name="connsiteY475" fmla="*/ 165371 h 1449422"/>
              <a:gd name="connsiteX476" fmla="*/ 262647 w 749490"/>
              <a:gd name="connsiteY476" fmla="*/ 243192 h 1449422"/>
              <a:gd name="connsiteX477" fmla="*/ 252919 w 749490"/>
              <a:gd name="connsiteY477" fmla="*/ 311286 h 1449422"/>
              <a:gd name="connsiteX478" fmla="*/ 262647 w 749490"/>
              <a:gd name="connsiteY478" fmla="*/ 301558 h 1449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</a:cxnLst>
            <a:rect l="l" t="t" r="r" b="b"/>
            <a:pathLst>
              <a:path w="749490" h="1449422">
                <a:moveTo>
                  <a:pt x="291830" y="175098"/>
                </a:moveTo>
                <a:cubicBezTo>
                  <a:pt x="288587" y="256162"/>
                  <a:pt x="290869" y="337636"/>
                  <a:pt x="282102" y="418290"/>
                </a:cubicBezTo>
                <a:cubicBezTo>
                  <a:pt x="274611" y="487202"/>
                  <a:pt x="243191" y="622571"/>
                  <a:pt x="243191" y="622571"/>
                </a:cubicBezTo>
                <a:cubicBezTo>
                  <a:pt x="239949" y="654996"/>
                  <a:pt x="249068" y="691239"/>
                  <a:pt x="233464" y="719847"/>
                </a:cubicBezTo>
                <a:cubicBezTo>
                  <a:pt x="225547" y="734362"/>
                  <a:pt x="198847" y="738338"/>
                  <a:pt x="184826" y="729575"/>
                </a:cubicBezTo>
                <a:cubicBezTo>
                  <a:pt x="170606" y="720687"/>
                  <a:pt x="139550" y="622926"/>
                  <a:pt x="165370" y="700392"/>
                </a:cubicBezTo>
                <a:cubicBezTo>
                  <a:pt x="167842" y="717695"/>
                  <a:pt x="186692" y="936656"/>
                  <a:pt x="223736" y="992222"/>
                </a:cubicBezTo>
                <a:lnTo>
                  <a:pt x="243191" y="1021405"/>
                </a:lnTo>
                <a:cubicBezTo>
                  <a:pt x="239949" y="988979"/>
                  <a:pt x="235562" y="956648"/>
                  <a:pt x="233464" y="924128"/>
                </a:cubicBezTo>
                <a:cubicBezTo>
                  <a:pt x="222590" y="755585"/>
                  <a:pt x="219925" y="586457"/>
                  <a:pt x="204281" y="418290"/>
                </a:cubicBezTo>
                <a:cubicBezTo>
                  <a:pt x="201561" y="389054"/>
                  <a:pt x="201155" y="477228"/>
                  <a:pt x="194553" y="505839"/>
                </a:cubicBezTo>
                <a:cubicBezTo>
                  <a:pt x="191292" y="519969"/>
                  <a:pt x="179684" y="530992"/>
                  <a:pt x="175098" y="544749"/>
                </a:cubicBezTo>
                <a:cubicBezTo>
                  <a:pt x="119805" y="710630"/>
                  <a:pt x="177857" y="595857"/>
                  <a:pt x="107004" y="719847"/>
                </a:cubicBezTo>
                <a:cubicBezTo>
                  <a:pt x="103762" y="745788"/>
                  <a:pt x="103876" y="772373"/>
                  <a:pt x="97277" y="797669"/>
                </a:cubicBezTo>
                <a:cubicBezTo>
                  <a:pt x="84336" y="847278"/>
                  <a:pt x="61072" y="893844"/>
                  <a:pt x="48638" y="943583"/>
                </a:cubicBezTo>
                <a:cubicBezTo>
                  <a:pt x="45396" y="956553"/>
                  <a:pt x="37435" y="995782"/>
                  <a:pt x="38911" y="982494"/>
                </a:cubicBezTo>
                <a:cubicBezTo>
                  <a:pt x="70661" y="696743"/>
                  <a:pt x="56031" y="768097"/>
                  <a:pt x="97277" y="603115"/>
                </a:cubicBezTo>
                <a:cubicBezTo>
                  <a:pt x="100614" y="566409"/>
                  <a:pt x="103621" y="491177"/>
                  <a:pt x="116732" y="447473"/>
                </a:cubicBezTo>
                <a:cubicBezTo>
                  <a:pt x="121750" y="430748"/>
                  <a:pt x="129702" y="415048"/>
                  <a:pt x="136187" y="398835"/>
                </a:cubicBezTo>
                <a:cubicBezTo>
                  <a:pt x="142672" y="479899"/>
                  <a:pt x="150111" y="560892"/>
                  <a:pt x="155643" y="642026"/>
                </a:cubicBezTo>
                <a:cubicBezTo>
                  <a:pt x="159840" y="703577"/>
                  <a:pt x="158019" y="765598"/>
                  <a:pt x="165370" y="826852"/>
                </a:cubicBezTo>
                <a:cubicBezTo>
                  <a:pt x="171652" y="879204"/>
                  <a:pt x="220615" y="944867"/>
                  <a:pt x="243191" y="982494"/>
                </a:cubicBezTo>
                <a:cubicBezTo>
                  <a:pt x="246434" y="1040860"/>
                  <a:pt x="241981" y="1100168"/>
                  <a:pt x="252919" y="1157592"/>
                </a:cubicBezTo>
                <a:cubicBezTo>
                  <a:pt x="255493" y="1171106"/>
                  <a:pt x="269797" y="1192927"/>
                  <a:pt x="282102" y="1186775"/>
                </a:cubicBezTo>
                <a:cubicBezTo>
                  <a:pt x="296890" y="1179381"/>
                  <a:pt x="288587" y="1154350"/>
                  <a:pt x="291830" y="1138137"/>
                </a:cubicBezTo>
                <a:cubicBezTo>
                  <a:pt x="295072" y="1102469"/>
                  <a:pt x="297290" y="1066692"/>
                  <a:pt x="301557" y="1031132"/>
                </a:cubicBezTo>
                <a:cubicBezTo>
                  <a:pt x="318547" y="889551"/>
                  <a:pt x="296627" y="931525"/>
                  <a:pt x="340468" y="865762"/>
                </a:cubicBezTo>
                <a:cubicBezTo>
                  <a:pt x="346953" y="823609"/>
                  <a:pt x="350471" y="780891"/>
                  <a:pt x="359923" y="739303"/>
                </a:cubicBezTo>
                <a:cubicBezTo>
                  <a:pt x="366740" y="709306"/>
                  <a:pt x="384308" y="621369"/>
                  <a:pt x="389106" y="651754"/>
                </a:cubicBezTo>
                <a:cubicBezTo>
                  <a:pt x="470965" y="1170196"/>
                  <a:pt x="307175" y="997846"/>
                  <a:pt x="437745" y="1128409"/>
                </a:cubicBezTo>
                <a:cubicBezTo>
                  <a:pt x="447995" y="1113033"/>
                  <a:pt x="483031" y="1061480"/>
                  <a:pt x="486383" y="1050588"/>
                </a:cubicBezTo>
                <a:cubicBezTo>
                  <a:pt x="494071" y="1025602"/>
                  <a:pt x="491568" y="998511"/>
                  <a:pt x="496111" y="972766"/>
                </a:cubicBezTo>
                <a:cubicBezTo>
                  <a:pt x="501306" y="943326"/>
                  <a:pt x="509081" y="914401"/>
                  <a:pt x="515566" y="885218"/>
                </a:cubicBezTo>
                <a:cubicBezTo>
                  <a:pt x="518809" y="804154"/>
                  <a:pt x="521845" y="723081"/>
                  <a:pt x="525294" y="642026"/>
                </a:cubicBezTo>
                <a:cubicBezTo>
                  <a:pt x="528330" y="570681"/>
                  <a:pt x="529327" y="499200"/>
                  <a:pt x="535021" y="428018"/>
                </a:cubicBezTo>
                <a:cubicBezTo>
                  <a:pt x="535839" y="417797"/>
                  <a:pt x="540163" y="408006"/>
                  <a:pt x="544749" y="398835"/>
                </a:cubicBezTo>
                <a:cubicBezTo>
                  <a:pt x="549977" y="388378"/>
                  <a:pt x="557719" y="379380"/>
                  <a:pt x="564204" y="369652"/>
                </a:cubicBezTo>
                <a:cubicBezTo>
                  <a:pt x="567447" y="535022"/>
                  <a:pt x="482181" y="728141"/>
                  <a:pt x="573932" y="865762"/>
                </a:cubicBezTo>
                <a:cubicBezTo>
                  <a:pt x="660288" y="995291"/>
                  <a:pt x="568900" y="553810"/>
                  <a:pt x="583660" y="398835"/>
                </a:cubicBezTo>
                <a:cubicBezTo>
                  <a:pt x="585722" y="377182"/>
                  <a:pt x="603115" y="437745"/>
                  <a:pt x="612843" y="457200"/>
                </a:cubicBezTo>
                <a:cubicBezTo>
                  <a:pt x="621067" y="539443"/>
                  <a:pt x="645314" y="751090"/>
                  <a:pt x="642026" y="836579"/>
                </a:cubicBezTo>
                <a:cubicBezTo>
                  <a:pt x="641119" y="860168"/>
                  <a:pt x="629055" y="881975"/>
                  <a:pt x="622570" y="904673"/>
                </a:cubicBezTo>
                <a:cubicBezTo>
                  <a:pt x="625813" y="865762"/>
                  <a:pt x="629516" y="826887"/>
                  <a:pt x="632298" y="787941"/>
                </a:cubicBezTo>
                <a:cubicBezTo>
                  <a:pt x="656633" y="447264"/>
                  <a:pt x="628567" y="793814"/>
                  <a:pt x="651753" y="515566"/>
                </a:cubicBezTo>
                <a:cubicBezTo>
                  <a:pt x="664723" y="606358"/>
                  <a:pt x="685481" y="696374"/>
                  <a:pt x="690664" y="787941"/>
                </a:cubicBezTo>
                <a:cubicBezTo>
                  <a:pt x="718606" y="1281582"/>
                  <a:pt x="684924" y="1055059"/>
                  <a:pt x="671208" y="972766"/>
                </a:cubicBezTo>
                <a:cubicBezTo>
                  <a:pt x="667966" y="774970"/>
                  <a:pt x="678186" y="576495"/>
                  <a:pt x="661481" y="379379"/>
                </a:cubicBezTo>
                <a:cubicBezTo>
                  <a:pt x="660256" y="364929"/>
                  <a:pt x="630256" y="386538"/>
                  <a:pt x="622570" y="398835"/>
                </a:cubicBezTo>
                <a:cubicBezTo>
                  <a:pt x="612117" y="415560"/>
                  <a:pt x="618261" y="438236"/>
                  <a:pt x="612843" y="457200"/>
                </a:cubicBezTo>
                <a:cubicBezTo>
                  <a:pt x="598758" y="506497"/>
                  <a:pt x="574258" y="552841"/>
                  <a:pt x="564204" y="603115"/>
                </a:cubicBezTo>
                <a:cubicBezTo>
                  <a:pt x="560962" y="619328"/>
                  <a:pt x="559706" y="636068"/>
                  <a:pt x="554477" y="651754"/>
                </a:cubicBezTo>
                <a:cubicBezTo>
                  <a:pt x="549891" y="665511"/>
                  <a:pt x="541022" y="677463"/>
                  <a:pt x="535021" y="690664"/>
                </a:cubicBezTo>
                <a:cubicBezTo>
                  <a:pt x="524802" y="713145"/>
                  <a:pt x="515566" y="736060"/>
                  <a:pt x="505838" y="758758"/>
                </a:cubicBezTo>
                <a:cubicBezTo>
                  <a:pt x="496110" y="742545"/>
                  <a:pt x="482634" y="728057"/>
                  <a:pt x="476655" y="710120"/>
                </a:cubicBezTo>
                <a:cubicBezTo>
                  <a:pt x="466198" y="678749"/>
                  <a:pt x="462818" y="645430"/>
                  <a:pt x="457200" y="612843"/>
                </a:cubicBezTo>
                <a:cubicBezTo>
                  <a:pt x="446603" y="551378"/>
                  <a:pt x="437501" y="489664"/>
                  <a:pt x="428017" y="428018"/>
                </a:cubicBezTo>
                <a:cubicBezTo>
                  <a:pt x="424531" y="405356"/>
                  <a:pt x="421865" y="382572"/>
                  <a:pt x="418289" y="359924"/>
                </a:cubicBezTo>
                <a:cubicBezTo>
                  <a:pt x="412137" y="320959"/>
                  <a:pt x="404413" y="282243"/>
                  <a:pt x="398834" y="243192"/>
                </a:cubicBezTo>
                <a:cubicBezTo>
                  <a:pt x="391990" y="195285"/>
                  <a:pt x="383422" y="93114"/>
                  <a:pt x="379379" y="48639"/>
                </a:cubicBezTo>
                <a:cubicBezTo>
                  <a:pt x="369651" y="55124"/>
                  <a:pt x="355997" y="57943"/>
                  <a:pt x="350196" y="68094"/>
                </a:cubicBezTo>
                <a:cubicBezTo>
                  <a:pt x="288717" y="175680"/>
                  <a:pt x="379868" y="77330"/>
                  <a:pt x="321013" y="136188"/>
                </a:cubicBezTo>
                <a:cubicBezTo>
                  <a:pt x="294812" y="267185"/>
                  <a:pt x="334240" y="106427"/>
                  <a:pt x="282102" y="223737"/>
                </a:cubicBezTo>
                <a:cubicBezTo>
                  <a:pt x="275387" y="238846"/>
                  <a:pt x="277602" y="256690"/>
                  <a:pt x="272374" y="272375"/>
                </a:cubicBezTo>
                <a:cubicBezTo>
                  <a:pt x="265395" y="293312"/>
                  <a:pt x="233089" y="344336"/>
                  <a:pt x="223736" y="359924"/>
                </a:cubicBezTo>
                <a:cubicBezTo>
                  <a:pt x="220493" y="372894"/>
                  <a:pt x="218702" y="386317"/>
                  <a:pt x="214008" y="398835"/>
                </a:cubicBezTo>
                <a:cubicBezTo>
                  <a:pt x="208916" y="412413"/>
                  <a:pt x="200553" y="424544"/>
                  <a:pt x="194553" y="437745"/>
                </a:cubicBezTo>
                <a:cubicBezTo>
                  <a:pt x="184334" y="460226"/>
                  <a:pt x="173809" y="482631"/>
                  <a:pt x="165370" y="505839"/>
                </a:cubicBezTo>
                <a:cubicBezTo>
                  <a:pt x="160801" y="518403"/>
                  <a:pt x="159871" y="532066"/>
                  <a:pt x="155643" y="544749"/>
                </a:cubicBezTo>
                <a:cubicBezTo>
                  <a:pt x="150121" y="561315"/>
                  <a:pt x="142672" y="577175"/>
                  <a:pt x="136187" y="593388"/>
                </a:cubicBezTo>
                <a:cubicBezTo>
                  <a:pt x="113427" y="707193"/>
                  <a:pt x="143000" y="566135"/>
                  <a:pt x="107004" y="710120"/>
                </a:cubicBezTo>
                <a:cubicBezTo>
                  <a:pt x="102994" y="726160"/>
                  <a:pt x="100519" y="742545"/>
                  <a:pt x="97277" y="758758"/>
                </a:cubicBezTo>
                <a:cubicBezTo>
                  <a:pt x="76236" y="695638"/>
                  <a:pt x="90744" y="755843"/>
                  <a:pt x="107004" y="642026"/>
                </a:cubicBezTo>
                <a:cubicBezTo>
                  <a:pt x="127849" y="496109"/>
                  <a:pt x="89248" y="561940"/>
                  <a:pt x="145915" y="486383"/>
                </a:cubicBezTo>
                <a:cubicBezTo>
                  <a:pt x="152400" y="453958"/>
                  <a:pt x="161093" y="421897"/>
                  <a:pt x="165370" y="389107"/>
                </a:cubicBezTo>
                <a:cubicBezTo>
                  <a:pt x="170838" y="347184"/>
                  <a:pt x="198549" y="227469"/>
                  <a:pt x="175098" y="262647"/>
                </a:cubicBezTo>
                <a:cubicBezTo>
                  <a:pt x="145818" y="306567"/>
                  <a:pt x="156267" y="366530"/>
                  <a:pt x="145915" y="418290"/>
                </a:cubicBezTo>
                <a:cubicBezTo>
                  <a:pt x="143293" y="431400"/>
                  <a:pt x="139430" y="444230"/>
                  <a:pt x="136187" y="457200"/>
                </a:cubicBezTo>
                <a:cubicBezTo>
                  <a:pt x="132945" y="492868"/>
                  <a:pt x="133484" y="529085"/>
                  <a:pt x="126460" y="564205"/>
                </a:cubicBezTo>
                <a:cubicBezTo>
                  <a:pt x="123616" y="578424"/>
                  <a:pt x="108496" y="617539"/>
                  <a:pt x="107004" y="603115"/>
                </a:cubicBezTo>
                <a:cubicBezTo>
                  <a:pt x="95988" y="496630"/>
                  <a:pt x="100519" y="389107"/>
                  <a:pt x="97277" y="282103"/>
                </a:cubicBezTo>
                <a:cubicBezTo>
                  <a:pt x="66734" y="465352"/>
                  <a:pt x="113527" y="178070"/>
                  <a:pt x="77821" y="428018"/>
                </a:cubicBezTo>
                <a:cubicBezTo>
                  <a:pt x="75483" y="444386"/>
                  <a:pt x="66826" y="493141"/>
                  <a:pt x="68094" y="476656"/>
                </a:cubicBezTo>
                <a:cubicBezTo>
                  <a:pt x="71535" y="431927"/>
                  <a:pt x="81054" y="317811"/>
                  <a:pt x="97277" y="252920"/>
                </a:cubicBezTo>
                <a:cubicBezTo>
                  <a:pt x="99764" y="242972"/>
                  <a:pt x="102418" y="232908"/>
                  <a:pt x="107004" y="223737"/>
                </a:cubicBezTo>
                <a:cubicBezTo>
                  <a:pt x="112233" y="213280"/>
                  <a:pt x="119975" y="204282"/>
                  <a:pt x="126460" y="194554"/>
                </a:cubicBezTo>
                <a:cubicBezTo>
                  <a:pt x="127500" y="190393"/>
                  <a:pt x="138847" y="126460"/>
                  <a:pt x="155643" y="126460"/>
                </a:cubicBezTo>
                <a:cubicBezTo>
                  <a:pt x="165897" y="126460"/>
                  <a:pt x="161770" y="146042"/>
                  <a:pt x="165370" y="155643"/>
                </a:cubicBezTo>
                <a:cubicBezTo>
                  <a:pt x="172072" y="173514"/>
                  <a:pt x="189030" y="211373"/>
                  <a:pt x="194553" y="233464"/>
                </a:cubicBezTo>
                <a:cubicBezTo>
                  <a:pt x="198563" y="249504"/>
                  <a:pt x="200563" y="265992"/>
                  <a:pt x="204281" y="282103"/>
                </a:cubicBezTo>
                <a:cubicBezTo>
                  <a:pt x="210293" y="308157"/>
                  <a:pt x="217251" y="333984"/>
                  <a:pt x="223736" y="359924"/>
                </a:cubicBezTo>
                <a:cubicBezTo>
                  <a:pt x="226979" y="395592"/>
                  <a:pt x="228399" y="431473"/>
                  <a:pt x="233464" y="466928"/>
                </a:cubicBezTo>
                <a:cubicBezTo>
                  <a:pt x="234914" y="477079"/>
                  <a:pt x="232937" y="496111"/>
                  <a:pt x="243191" y="496111"/>
                </a:cubicBezTo>
                <a:cubicBezTo>
                  <a:pt x="254882" y="496111"/>
                  <a:pt x="257418" y="477385"/>
                  <a:pt x="262647" y="466928"/>
                </a:cubicBezTo>
                <a:cubicBezTo>
                  <a:pt x="270456" y="451310"/>
                  <a:pt x="275617" y="434503"/>
                  <a:pt x="282102" y="418290"/>
                </a:cubicBezTo>
                <a:cubicBezTo>
                  <a:pt x="285345" y="398835"/>
                  <a:pt x="289384" y="379495"/>
                  <a:pt x="291830" y="359924"/>
                </a:cubicBezTo>
                <a:cubicBezTo>
                  <a:pt x="295872" y="327588"/>
                  <a:pt x="293653" y="231033"/>
                  <a:pt x="301557" y="262647"/>
                </a:cubicBezTo>
                <a:cubicBezTo>
                  <a:pt x="322140" y="344979"/>
                  <a:pt x="321012" y="431260"/>
                  <a:pt x="330740" y="515566"/>
                </a:cubicBezTo>
                <a:cubicBezTo>
                  <a:pt x="337225" y="479898"/>
                  <a:pt x="345298" y="444482"/>
                  <a:pt x="350196" y="408562"/>
                </a:cubicBezTo>
                <a:cubicBezTo>
                  <a:pt x="355035" y="373075"/>
                  <a:pt x="356108" y="265947"/>
                  <a:pt x="359923" y="301558"/>
                </a:cubicBezTo>
                <a:cubicBezTo>
                  <a:pt x="373413" y="427463"/>
                  <a:pt x="372894" y="554477"/>
                  <a:pt x="379379" y="680937"/>
                </a:cubicBezTo>
                <a:cubicBezTo>
                  <a:pt x="389107" y="632299"/>
                  <a:pt x="401547" y="584125"/>
                  <a:pt x="408562" y="535022"/>
                </a:cubicBezTo>
                <a:cubicBezTo>
                  <a:pt x="414541" y="493169"/>
                  <a:pt x="418289" y="366284"/>
                  <a:pt x="418289" y="408562"/>
                </a:cubicBezTo>
                <a:cubicBezTo>
                  <a:pt x="418289" y="594592"/>
                  <a:pt x="423948" y="561032"/>
                  <a:pt x="398834" y="661481"/>
                </a:cubicBezTo>
                <a:cubicBezTo>
                  <a:pt x="385864" y="658239"/>
                  <a:pt x="369377" y="661208"/>
                  <a:pt x="359923" y="651754"/>
                </a:cubicBezTo>
                <a:cubicBezTo>
                  <a:pt x="350469" y="642300"/>
                  <a:pt x="352818" y="625953"/>
                  <a:pt x="350196" y="612843"/>
                </a:cubicBezTo>
                <a:cubicBezTo>
                  <a:pt x="343086" y="577294"/>
                  <a:pt x="337225" y="541507"/>
                  <a:pt x="330740" y="505839"/>
                </a:cubicBezTo>
                <a:cubicBezTo>
                  <a:pt x="309884" y="213837"/>
                  <a:pt x="341082" y="530431"/>
                  <a:pt x="282102" y="223737"/>
                </a:cubicBezTo>
                <a:cubicBezTo>
                  <a:pt x="275338" y="188566"/>
                  <a:pt x="277107" y="152233"/>
                  <a:pt x="272374" y="116732"/>
                </a:cubicBezTo>
                <a:cubicBezTo>
                  <a:pt x="270607" y="103480"/>
                  <a:pt x="265889" y="90792"/>
                  <a:pt x="262647" y="77822"/>
                </a:cubicBezTo>
                <a:cubicBezTo>
                  <a:pt x="256162" y="100520"/>
                  <a:pt x="250232" y="123384"/>
                  <a:pt x="243191" y="145915"/>
                </a:cubicBezTo>
                <a:cubicBezTo>
                  <a:pt x="234015" y="175276"/>
                  <a:pt x="221053" y="203520"/>
                  <a:pt x="214008" y="233464"/>
                </a:cubicBezTo>
                <a:cubicBezTo>
                  <a:pt x="208020" y="258912"/>
                  <a:pt x="208159" y="285433"/>
                  <a:pt x="204281" y="311286"/>
                </a:cubicBezTo>
                <a:cubicBezTo>
                  <a:pt x="198430" y="350297"/>
                  <a:pt x="191311" y="389107"/>
                  <a:pt x="184826" y="428018"/>
                </a:cubicBezTo>
                <a:cubicBezTo>
                  <a:pt x="181583" y="528537"/>
                  <a:pt x="184864" y="629479"/>
                  <a:pt x="175098" y="729575"/>
                </a:cubicBezTo>
                <a:cubicBezTo>
                  <a:pt x="171421" y="767269"/>
                  <a:pt x="142744" y="834780"/>
                  <a:pt x="126460" y="875490"/>
                </a:cubicBezTo>
                <a:cubicBezTo>
                  <a:pt x="123217" y="719847"/>
                  <a:pt x="128984" y="563756"/>
                  <a:pt x="116732" y="408562"/>
                </a:cubicBezTo>
                <a:cubicBezTo>
                  <a:pt x="114129" y="375597"/>
                  <a:pt x="103298" y="473324"/>
                  <a:pt x="97277" y="505839"/>
                </a:cubicBezTo>
                <a:cubicBezTo>
                  <a:pt x="87085" y="560878"/>
                  <a:pt x="77822" y="616086"/>
                  <a:pt x="68094" y="671209"/>
                </a:cubicBezTo>
                <a:cubicBezTo>
                  <a:pt x="61609" y="765243"/>
                  <a:pt x="54173" y="859216"/>
                  <a:pt x="48638" y="953311"/>
                </a:cubicBezTo>
                <a:cubicBezTo>
                  <a:pt x="46345" y="992289"/>
                  <a:pt x="54278" y="875410"/>
                  <a:pt x="58366" y="836579"/>
                </a:cubicBezTo>
                <a:cubicBezTo>
                  <a:pt x="60766" y="813777"/>
                  <a:pt x="63597" y="790969"/>
                  <a:pt x="68094" y="768486"/>
                </a:cubicBezTo>
                <a:cubicBezTo>
                  <a:pt x="73338" y="742266"/>
                  <a:pt x="82766" y="716972"/>
                  <a:pt x="87549" y="690664"/>
                </a:cubicBezTo>
                <a:cubicBezTo>
                  <a:pt x="160400" y="289975"/>
                  <a:pt x="49983" y="820573"/>
                  <a:pt x="136187" y="418290"/>
                </a:cubicBezTo>
                <a:cubicBezTo>
                  <a:pt x="139430" y="440988"/>
                  <a:pt x="144874" y="463479"/>
                  <a:pt x="145915" y="486383"/>
                </a:cubicBezTo>
                <a:cubicBezTo>
                  <a:pt x="165068" y="907727"/>
                  <a:pt x="130870" y="722435"/>
                  <a:pt x="165370" y="894945"/>
                </a:cubicBezTo>
                <a:cubicBezTo>
                  <a:pt x="175098" y="875490"/>
                  <a:pt x="187237" y="857064"/>
                  <a:pt x="194553" y="836579"/>
                </a:cubicBezTo>
                <a:cubicBezTo>
                  <a:pt x="215110" y="779019"/>
                  <a:pt x="214050" y="748779"/>
                  <a:pt x="223736" y="690664"/>
                </a:cubicBezTo>
                <a:cubicBezTo>
                  <a:pt x="229696" y="654905"/>
                  <a:pt x="234794" y="618927"/>
                  <a:pt x="243191" y="583660"/>
                </a:cubicBezTo>
                <a:cubicBezTo>
                  <a:pt x="251032" y="550727"/>
                  <a:pt x="262646" y="518809"/>
                  <a:pt x="272374" y="486383"/>
                </a:cubicBezTo>
                <a:cubicBezTo>
                  <a:pt x="275617" y="667966"/>
                  <a:pt x="285128" y="849545"/>
                  <a:pt x="282102" y="1031132"/>
                </a:cubicBezTo>
                <a:cubicBezTo>
                  <a:pt x="281860" y="1045631"/>
                  <a:pt x="276404" y="1065457"/>
                  <a:pt x="262647" y="1070043"/>
                </a:cubicBezTo>
                <a:cubicBezTo>
                  <a:pt x="252919" y="1073286"/>
                  <a:pt x="256162" y="1050588"/>
                  <a:pt x="252919" y="1040860"/>
                </a:cubicBezTo>
                <a:cubicBezTo>
                  <a:pt x="240276" y="674216"/>
                  <a:pt x="268066" y="867986"/>
                  <a:pt x="204281" y="612843"/>
                </a:cubicBezTo>
                <a:cubicBezTo>
                  <a:pt x="197031" y="583841"/>
                  <a:pt x="191548" y="554423"/>
                  <a:pt x="184826" y="525294"/>
                </a:cubicBezTo>
                <a:cubicBezTo>
                  <a:pt x="182154" y="513717"/>
                  <a:pt x="172007" y="470473"/>
                  <a:pt x="165370" y="457200"/>
                </a:cubicBezTo>
                <a:cubicBezTo>
                  <a:pt x="160142" y="446743"/>
                  <a:pt x="152400" y="437745"/>
                  <a:pt x="145915" y="428018"/>
                </a:cubicBezTo>
                <a:cubicBezTo>
                  <a:pt x="129702" y="434503"/>
                  <a:pt x="111486" y="437324"/>
                  <a:pt x="97277" y="447473"/>
                </a:cubicBezTo>
                <a:cubicBezTo>
                  <a:pt x="86582" y="455112"/>
                  <a:pt x="62207" y="507884"/>
                  <a:pt x="58366" y="515566"/>
                </a:cubicBezTo>
                <a:cubicBezTo>
                  <a:pt x="55123" y="531779"/>
                  <a:pt x="52988" y="548254"/>
                  <a:pt x="48638" y="564205"/>
                </a:cubicBezTo>
                <a:cubicBezTo>
                  <a:pt x="33520" y="619638"/>
                  <a:pt x="0" y="729575"/>
                  <a:pt x="0" y="729575"/>
                </a:cubicBezTo>
                <a:cubicBezTo>
                  <a:pt x="6485" y="787941"/>
                  <a:pt x="6250" y="847452"/>
                  <a:pt x="19455" y="904673"/>
                </a:cubicBezTo>
                <a:cubicBezTo>
                  <a:pt x="23173" y="920783"/>
                  <a:pt x="21789" y="870823"/>
                  <a:pt x="29183" y="856035"/>
                </a:cubicBezTo>
                <a:cubicBezTo>
                  <a:pt x="35335" y="843730"/>
                  <a:pt x="48638" y="836580"/>
                  <a:pt x="58366" y="826852"/>
                </a:cubicBezTo>
                <a:cubicBezTo>
                  <a:pt x="61609" y="804154"/>
                  <a:pt x="63597" y="781241"/>
                  <a:pt x="68094" y="758758"/>
                </a:cubicBezTo>
                <a:cubicBezTo>
                  <a:pt x="70105" y="748703"/>
                  <a:pt x="77139" y="719344"/>
                  <a:pt x="77821" y="729575"/>
                </a:cubicBezTo>
                <a:cubicBezTo>
                  <a:pt x="88183" y="885008"/>
                  <a:pt x="84122" y="1041282"/>
                  <a:pt x="97277" y="1196503"/>
                </a:cubicBezTo>
                <a:cubicBezTo>
                  <a:pt x="100399" y="1233342"/>
                  <a:pt x="116732" y="1267839"/>
                  <a:pt x="126460" y="1303507"/>
                </a:cubicBezTo>
                <a:cubicBezTo>
                  <a:pt x="132945" y="1264596"/>
                  <a:pt x="144849" y="1226208"/>
                  <a:pt x="145915" y="1186775"/>
                </a:cubicBezTo>
                <a:cubicBezTo>
                  <a:pt x="148107" y="1105676"/>
                  <a:pt x="130267" y="1024496"/>
                  <a:pt x="136187" y="943583"/>
                </a:cubicBezTo>
                <a:cubicBezTo>
                  <a:pt x="148226" y="779055"/>
                  <a:pt x="158706" y="830454"/>
                  <a:pt x="204281" y="739303"/>
                </a:cubicBezTo>
                <a:cubicBezTo>
                  <a:pt x="208867" y="730132"/>
                  <a:pt x="210766" y="719848"/>
                  <a:pt x="214008" y="710120"/>
                </a:cubicBezTo>
                <a:cubicBezTo>
                  <a:pt x="217251" y="723090"/>
                  <a:pt x="221845" y="735795"/>
                  <a:pt x="223736" y="749030"/>
                </a:cubicBezTo>
                <a:cubicBezTo>
                  <a:pt x="244554" y="894757"/>
                  <a:pt x="216269" y="1055110"/>
                  <a:pt x="282102" y="1186775"/>
                </a:cubicBezTo>
                <a:lnTo>
                  <a:pt x="311285" y="1245141"/>
                </a:lnTo>
                <a:cubicBezTo>
                  <a:pt x="317770" y="1219201"/>
                  <a:pt x="322285" y="1192687"/>
                  <a:pt x="330740" y="1167320"/>
                </a:cubicBezTo>
                <a:cubicBezTo>
                  <a:pt x="338549" y="1143893"/>
                  <a:pt x="353934" y="1123183"/>
                  <a:pt x="359923" y="1099226"/>
                </a:cubicBezTo>
                <a:cubicBezTo>
                  <a:pt x="373499" y="1044922"/>
                  <a:pt x="379595" y="989017"/>
                  <a:pt x="389106" y="933856"/>
                </a:cubicBezTo>
                <a:cubicBezTo>
                  <a:pt x="395808" y="894982"/>
                  <a:pt x="398995" y="855394"/>
                  <a:pt x="408562" y="817124"/>
                </a:cubicBezTo>
                <a:lnTo>
                  <a:pt x="418289" y="778213"/>
                </a:lnTo>
                <a:cubicBezTo>
                  <a:pt x="448761" y="1448579"/>
                  <a:pt x="426691" y="1270787"/>
                  <a:pt x="447472" y="1021405"/>
                </a:cubicBezTo>
                <a:cubicBezTo>
                  <a:pt x="448845" y="1004928"/>
                  <a:pt x="453957" y="988979"/>
                  <a:pt x="457200" y="972766"/>
                </a:cubicBezTo>
                <a:cubicBezTo>
                  <a:pt x="463685" y="988979"/>
                  <a:pt x="472996" y="1004331"/>
                  <a:pt x="476655" y="1021405"/>
                </a:cubicBezTo>
                <a:cubicBezTo>
                  <a:pt x="502752" y="1143190"/>
                  <a:pt x="464092" y="1075517"/>
                  <a:pt x="505838" y="1138137"/>
                </a:cubicBezTo>
                <a:cubicBezTo>
                  <a:pt x="514023" y="1109490"/>
                  <a:pt x="532515" y="1041038"/>
                  <a:pt x="544749" y="1011677"/>
                </a:cubicBezTo>
                <a:cubicBezTo>
                  <a:pt x="560463" y="973964"/>
                  <a:pt x="582935" y="944390"/>
                  <a:pt x="593387" y="904673"/>
                </a:cubicBezTo>
                <a:cubicBezTo>
                  <a:pt x="618169" y="810501"/>
                  <a:pt x="620550" y="782623"/>
                  <a:pt x="632298" y="700392"/>
                </a:cubicBezTo>
                <a:cubicBezTo>
                  <a:pt x="720643" y="832911"/>
                  <a:pt x="646416" y="710816"/>
                  <a:pt x="671208" y="1099226"/>
                </a:cubicBezTo>
                <a:cubicBezTo>
                  <a:pt x="673078" y="1128529"/>
                  <a:pt x="677915" y="1157568"/>
                  <a:pt x="680936" y="1186775"/>
                </a:cubicBezTo>
                <a:cubicBezTo>
                  <a:pt x="687642" y="1251603"/>
                  <a:pt x="688524" y="1317243"/>
                  <a:pt x="700391" y="1381328"/>
                </a:cubicBezTo>
                <a:cubicBezTo>
                  <a:pt x="704888" y="1405610"/>
                  <a:pt x="719846" y="1426724"/>
                  <a:pt x="729574" y="1449422"/>
                </a:cubicBezTo>
                <a:cubicBezTo>
                  <a:pt x="751787" y="1149562"/>
                  <a:pt x="755987" y="1224450"/>
                  <a:pt x="739302" y="924128"/>
                </a:cubicBezTo>
                <a:cubicBezTo>
                  <a:pt x="734345" y="834912"/>
                  <a:pt x="739558" y="856547"/>
                  <a:pt x="710119" y="797669"/>
                </a:cubicBezTo>
                <a:cubicBezTo>
                  <a:pt x="702316" y="750854"/>
                  <a:pt x="714458" y="706503"/>
                  <a:pt x="651753" y="758758"/>
                </a:cubicBezTo>
                <a:cubicBezTo>
                  <a:pt x="643876" y="765322"/>
                  <a:pt x="645530" y="778305"/>
                  <a:pt x="642026" y="787941"/>
                </a:cubicBezTo>
                <a:cubicBezTo>
                  <a:pt x="632558" y="813977"/>
                  <a:pt x="622311" y="839726"/>
                  <a:pt x="612843" y="865762"/>
                </a:cubicBezTo>
                <a:cubicBezTo>
                  <a:pt x="609339" y="875399"/>
                  <a:pt x="605932" y="885086"/>
                  <a:pt x="603115" y="894945"/>
                </a:cubicBezTo>
                <a:cubicBezTo>
                  <a:pt x="599442" y="907800"/>
                  <a:pt x="598653" y="921567"/>
                  <a:pt x="593387" y="933856"/>
                </a:cubicBezTo>
                <a:cubicBezTo>
                  <a:pt x="588782" y="944602"/>
                  <a:pt x="580417" y="953311"/>
                  <a:pt x="573932" y="963039"/>
                </a:cubicBezTo>
                <a:cubicBezTo>
                  <a:pt x="556029" y="900376"/>
                  <a:pt x="550125" y="882573"/>
                  <a:pt x="535021" y="817124"/>
                </a:cubicBezTo>
                <a:cubicBezTo>
                  <a:pt x="531303" y="801014"/>
                  <a:pt x="530522" y="784171"/>
                  <a:pt x="525294" y="768486"/>
                </a:cubicBezTo>
                <a:cubicBezTo>
                  <a:pt x="520708" y="754729"/>
                  <a:pt x="511839" y="742777"/>
                  <a:pt x="505838" y="729575"/>
                </a:cubicBezTo>
                <a:cubicBezTo>
                  <a:pt x="478152" y="668667"/>
                  <a:pt x="482165" y="678011"/>
                  <a:pt x="466928" y="632298"/>
                </a:cubicBezTo>
                <a:cubicBezTo>
                  <a:pt x="457200" y="651753"/>
                  <a:pt x="441636" y="669263"/>
                  <a:pt x="437745" y="690664"/>
                </a:cubicBezTo>
                <a:cubicBezTo>
                  <a:pt x="383836" y="987159"/>
                  <a:pt x="453045" y="771227"/>
                  <a:pt x="418289" y="875490"/>
                </a:cubicBezTo>
                <a:cubicBezTo>
                  <a:pt x="424774" y="833337"/>
                  <a:pt x="431983" y="791288"/>
                  <a:pt x="437745" y="749030"/>
                </a:cubicBezTo>
                <a:cubicBezTo>
                  <a:pt x="441712" y="719937"/>
                  <a:pt x="440747" y="690063"/>
                  <a:pt x="447472" y="661481"/>
                </a:cubicBezTo>
                <a:cubicBezTo>
                  <a:pt x="453817" y="634513"/>
                  <a:pt x="466927" y="609600"/>
                  <a:pt x="476655" y="583660"/>
                </a:cubicBezTo>
                <a:cubicBezTo>
                  <a:pt x="445242" y="944919"/>
                  <a:pt x="444538" y="848006"/>
                  <a:pt x="476655" y="1361873"/>
                </a:cubicBezTo>
                <a:cubicBezTo>
                  <a:pt x="478487" y="1391178"/>
                  <a:pt x="479262" y="1302810"/>
                  <a:pt x="486383" y="1274324"/>
                </a:cubicBezTo>
                <a:cubicBezTo>
                  <a:pt x="489219" y="1262982"/>
                  <a:pt x="499353" y="1254869"/>
                  <a:pt x="505838" y="1245141"/>
                </a:cubicBezTo>
                <a:cubicBezTo>
                  <a:pt x="509081" y="1177047"/>
                  <a:pt x="512895" y="1108978"/>
                  <a:pt x="515566" y="1040860"/>
                </a:cubicBezTo>
                <a:cubicBezTo>
                  <a:pt x="527581" y="734500"/>
                  <a:pt x="471077" y="830356"/>
                  <a:pt x="544749" y="719847"/>
                </a:cubicBezTo>
                <a:cubicBezTo>
                  <a:pt x="547992" y="791183"/>
                  <a:pt x="534860" y="865193"/>
                  <a:pt x="554477" y="933856"/>
                </a:cubicBezTo>
                <a:cubicBezTo>
                  <a:pt x="567868" y="980727"/>
                  <a:pt x="561686" y="836622"/>
                  <a:pt x="564204" y="787941"/>
                </a:cubicBezTo>
                <a:cubicBezTo>
                  <a:pt x="571414" y="648547"/>
                  <a:pt x="577175" y="509082"/>
                  <a:pt x="583660" y="369652"/>
                </a:cubicBezTo>
                <a:cubicBezTo>
                  <a:pt x="586902" y="415048"/>
                  <a:pt x="585246" y="461062"/>
                  <a:pt x="593387" y="505839"/>
                </a:cubicBezTo>
                <a:cubicBezTo>
                  <a:pt x="595221" y="515928"/>
                  <a:pt x="600298" y="486515"/>
                  <a:pt x="603115" y="476656"/>
                </a:cubicBezTo>
                <a:cubicBezTo>
                  <a:pt x="606788" y="463801"/>
                  <a:pt x="609600" y="450715"/>
                  <a:pt x="612843" y="437745"/>
                </a:cubicBezTo>
                <a:cubicBezTo>
                  <a:pt x="609600" y="350196"/>
                  <a:pt x="611292" y="262325"/>
                  <a:pt x="603115" y="175098"/>
                </a:cubicBezTo>
                <a:cubicBezTo>
                  <a:pt x="601485" y="157713"/>
                  <a:pt x="598633" y="135444"/>
                  <a:pt x="583660" y="126460"/>
                </a:cubicBezTo>
                <a:cubicBezTo>
                  <a:pt x="573635" y="120445"/>
                  <a:pt x="563458" y="138431"/>
                  <a:pt x="554477" y="145915"/>
                </a:cubicBezTo>
                <a:cubicBezTo>
                  <a:pt x="543909" y="154722"/>
                  <a:pt x="535022" y="165370"/>
                  <a:pt x="525294" y="175098"/>
                </a:cubicBezTo>
                <a:cubicBezTo>
                  <a:pt x="491331" y="276983"/>
                  <a:pt x="555793" y="98105"/>
                  <a:pt x="476655" y="243192"/>
                </a:cubicBezTo>
                <a:cubicBezTo>
                  <a:pt x="428459" y="331552"/>
                  <a:pt x="480568" y="286914"/>
                  <a:pt x="447472" y="369652"/>
                </a:cubicBezTo>
                <a:cubicBezTo>
                  <a:pt x="441451" y="384705"/>
                  <a:pt x="428017" y="395592"/>
                  <a:pt x="418289" y="408562"/>
                </a:cubicBezTo>
                <a:cubicBezTo>
                  <a:pt x="424774" y="424775"/>
                  <a:pt x="437745" y="474662"/>
                  <a:pt x="437745" y="457200"/>
                </a:cubicBezTo>
                <a:cubicBezTo>
                  <a:pt x="437745" y="379109"/>
                  <a:pt x="434377" y="300153"/>
                  <a:pt x="418289" y="223737"/>
                </a:cubicBezTo>
                <a:cubicBezTo>
                  <a:pt x="414692" y="206650"/>
                  <a:pt x="407818" y="257402"/>
                  <a:pt x="398834" y="272375"/>
                </a:cubicBezTo>
                <a:cubicBezTo>
                  <a:pt x="388152" y="290179"/>
                  <a:pt x="372893" y="304800"/>
                  <a:pt x="359923" y="321013"/>
                </a:cubicBezTo>
                <a:cubicBezTo>
                  <a:pt x="335882" y="393136"/>
                  <a:pt x="349639" y="361036"/>
                  <a:pt x="321013" y="418290"/>
                </a:cubicBezTo>
                <a:cubicBezTo>
                  <a:pt x="314528" y="411805"/>
                  <a:pt x="303781" y="407733"/>
                  <a:pt x="301557" y="398835"/>
                </a:cubicBezTo>
                <a:cubicBezTo>
                  <a:pt x="295563" y="374858"/>
                  <a:pt x="282615" y="168447"/>
                  <a:pt x="282102" y="165371"/>
                </a:cubicBezTo>
                <a:cubicBezTo>
                  <a:pt x="279718" y="151067"/>
                  <a:pt x="272901" y="136714"/>
                  <a:pt x="262647" y="126460"/>
                </a:cubicBezTo>
                <a:cubicBezTo>
                  <a:pt x="255396" y="119209"/>
                  <a:pt x="243192" y="119975"/>
                  <a:pt x="233464" y="116732"/>
                </a:cubicBezTo>
                <a:cubicBezTo>
                  <a:pt x="217564" y="122032"/>
                  <a:pt x="185022" y="130036"/>
                  <a:pt x="175098" y="145915"/>
                </a:cubicBezTo>
                <a:cubicBezTo>
                  <a:pt x="150791" y="184806"/>
                  <a:pt x="162933" y="199427"/>
                  <a:pt x="145915" y="233464"/>
                </a:cubicBezTo>
                <a:cubicBezTo>
                  <a:pt x="139430" y="246434"/>
                  <a:pt x="133655" y="259784"/>
                  <a:pt x="126460" y="272375"/>
                </a:cubicBezTo>
                <a:cubicBezTo>
                  <a:pt x="120659" y="282526"/>
                  <a:pt x="95371" y="302721"/>
                  <a:pt x="107004" y="301558"/>
                </a:cubicBezTo>
                <a:cubicBezTo>
                  <a:pt x="220733" y="290185"/>
                  <a:pt x="172326" y="298221"/>
                  <a:pt x="252919" y="282103"/>
                </a:cubicBezTo>
                <a:cubicBezTo>
                  <a:pt x="309440" y="253842"/>
                  <a:pt x="329924" y="237867"/>
                  <a:pt x="379379" y="223737"/>
                </a:cubicBezTo>
                <a:cubicBezTo>
                  <a:pt x="392234" y="220064"/>
                  <a:pt x="405319" y="217252"/>
                  <a:pt x="418289" y="214009"/>
                </a:cubicBezTo>
                <a:cubicBezTo>
                  <a:pt x="434502" y="230222"/>
                  <a:pt x="458413" y="241358"/>
                  <a:pt x="466928" y="262647"/>
                </a:cubicBezTo>
                <a:cubicBezTo>
                  <a:pt x="473413" y="278860"/>
                  <a:pt x="480252" y="294936"/>
                  <a:pt x="486383" y="311286"/>
                </a:cubicBezTo>
                <a:cubicBezTo>
                  <a:pt x="489983" y="320887"/>
                  <a:pt x="491525" y="331298"/>
                  <a:pt x="496111" y="340469"/>
                </a:cubicBezTo>
                <a:cubicBezTo>
                  <a:pt x="501339" y="350926"/>
                  <a:pt x="510818" y="358968"/>
                  <a:pt x="515566" y="369652"/>
                </a:cubicBezTo>
                <a:cubicBezTo>
                  <a:pt x="523895" y="388392"/>
                  <a:pt x="535021" y="428018"/>
                  <a:pt x="535021" y="428018"/>
                </a:cubicBezTo>
                <a:cubicBezTo>
                  <a:pt x="555620" y="675190"/>
                  <a:pt x="499258" y="716700"/>
                  <a:pt x="583660" y="632298"/>
                </a:cubicBezTo>
                <a:cubicBezTo>
                  <a:pt x="586902" y="609600"/>
                  <a:pt x="590855" y="586993"/>
                  <a:pt x="593387" y="564205"/>
                </a:cubicBezTo>
                <a:cubicBezTo>
                  <a:pt x="625743" y="273004"/>
                  <a:pt x="601812" y="338272"/>
                  <a:pt x="622570" y="476656"/>
                </a:cubicBezTo>
                <a:cubicBezTo>
                  <a:pt x="635339" y="561783"/>
                  <a:pt x="629050" y="544741"/>
                  <a:pt x="661481" y="593388"/>
                </a:cubicBezTo>
                <a:cubicBezTo>
                  <a:pt x="664723" y="564205"/>
                  <a:pt x="667566" y="534975"/>
                  <a:pt x="671208" y="505839"/>
                </a:cubicBezTo>
                <a:cubicBezTo>
                  <a:pt x="674052" y="483088"/>
                  <a:pt x="667179" y="456088"/>
                  <a:pt x="680936" y="437745"/>
                </a:cubicBezTo>
                <a:cubicBezTo>
                  <a:pt x="687951" y="428392"/>
                  <a:pt x="693906" y="457200"/>
                  <a:pt x="700391" y="466928"/>
                </a:cubicBezTo>
                <a:cubicBezTo>
                  <a:pt x="697149" y="389107"/>
                  <a:pt x="698048" y="311002"/>
                  <a:pt x="690664" y="233464"/>
                </a:cubicBezTo>
                <a:cubicBezTo>
                  <a:pt x="689692" y="223256"/>
                  <a:pt x="685101" y="253277"/>
                  <a:pt x="680936" y="262647"/>
                </a:cubicBezTo>
                <a:cubicBezTo>
                  <a:pt x="672102" y="282524"/>
                  <a:pt x="661481" y="301558"/>
                  <a:pt x="651753" y="321013"/>
                </a:cubicBezTo>
                <a:cubicBezTo>
                  <a:pt x="648511" y="333983"/>
                  <a:pt x="655395" y="359924"/>
                  <a:pt x="642026" y="359924"/>
                </a:cubicBezTo>
                <a:cubicBezTo>
                  <a:pt x="628656" y="359924"/>
                  <a:pt x="634496" y="334201"/>
                  <a:pt x="632298" y="321013"/>
                </a:cubicBezTo>
                <a:cubicBezTo>
                  <a:pt x="601691" y="137375"/>
                  <a:pt x="649698" y="344031"/>
                  <a:pt x="593387" y="175098"/>
                </a:cubicBezTo>
                <a:cubicBezTo>
                  <a:pt x="584932" y="149731"/>
                  <a:pt x="580417" y="123217"/>
                  <a:pt x="573932" y="97277"/>
                </a:cubicBezTo>
                <a:lnTo>
                  <a:pt x="564204" y="58366"/>
                </a:lnTo>
                <a:cubicBezTo>
                  <a:pt x="551234" y="64851"/>
                  <a:pt x="534577" y="66682"/>
                  <a:pt x="525294" y="77822"/>
                </a:cubicBezTo>
                <a:cubicBezTo>
                  <a:pt x="516735" y="88093"/>
                  <a:pt x="517958" y="103578"/>
                  <a:pt x="515566" y="116732"/>
                </a:cubicBezTo>
                <a:cubicBezTo>
                  <a:pt x="504981" y="174949"/>
                  <a:pt x="505094" y="235695"/>
                  <a:pt x="486383" y="291830"/>
                </a:cubicBezTo>
                <a:lnTo>
                  <a:pt x="466928" y="350196"/>
                </a:lnTo>
                <a:cubicBezTo>
                  <a:pt x="463685" y="337226"/>
                  <a:pt x="459398" y="324473"/>
                  <a:pt x="457200" y="311286"/>
                </a:cubicBezTo>
                <a:cubicBezTo>
                  <a:pt x="452902" y="285499"/>
                  <a:pt x="457181" y="257737"/>
                  <a:pt x="447472" y="233464"/>
                </a:cubicBezTo>
                <a:cubicBezTo>
                  <a:pt x="443130" y="222609"/>
                  <a:pt x="428017" y="220494"/>
                  <a:pt x="418289" y="214009"/>
                </a:cubicBezTo>
                <a:cubicBezTo>
                  <a:pt x="398834" y="223737"/>
                  <a:pt x="376180" y="228741"/>
                  <a:pt x="359923" y="243192"/>
                </a:cubicBezTo>
                <a:cubicBezTo>
                  <a:pt x="326716" y="272709"/>
                  <a:pt x="330528" y="302409"/>
                  <a:pt x="321013" y="340469"/>
                </a:cubicBezTo>
                <a:cubicBezTo>
                  <a:pt x="318526" y="350417"/>
                  <a:pt x="314528" y="359924"/>
                  <a:pt x="311285" y="369652"/>
                </a:cubicBezTo>
                <a:cubicBezTo>
                  <a:pt x="304800" y="363167"/>
                  <a:pt x="295555" y="358577"/>
                  <a:pt x="291830" y="350196"/>
                </a:cubicBezTo>
                <a:cubicBezTo>
                  <a:pt x="282243" y="328625"/>
                  <a:pt x="289066" y="298795"/>
                  <a:pt x="272374" y="282103"/>
                </a:cubicBezTo>
                <a:cubicBezTo>
                  <a:pt x="262921" y="272650"/>
                  <a:pt x="269280" y="309405"/>
                  <a:pt x="262647" y="321013"/>
                </a:cubicBezTo>
                <a:cubicBezTo>
                  <a:pt x="255822" y="332957"/>
                  <a:pt x="243192" y="340468"/>
                  <a:pt x="233464" y="350196"/>
                </a:cubicBezTo>
                <a:cubicBezTo>
                  <a:pt x="230221" y="359924"/>
                  <a:pt x="229012" y="370586"/>
                  <a:pt x="223736" y="379379"/>
                </a:cubicBezTo>
                <a:cubicBezTo>
                  <a:pt x="219017" y="387243"/>
                  <a:pt x="210010" y="391673"/>
                  <a:pt x="204281" y="398835"/>
                </a:cubicBezTo>
                <a:cubicBezTo>
                  <a:pt x="196978" y="407964"/>
                  <a:pt x="191311" y="418290"/>
                  <a:pt x="184826" y="428018"/>
                </a:cubicBezTo>
                <a:cubicBezTo>
                  <a:pt x="131534" y="348082"/>
                  <a:pt x="210734" y="476562"/>
                  <a:pt x="155643" y="311286"/>
                </a:cubicBezTo>
                <a:cubicBezTo>
                  <a:pt x="151293" y="298235"/>
                  <a:pt x="136188" y="291831"/>
                  <a:pt x="126460" y="282103"/>
                </a:cubicBezTo>
                <a:cubicBezTo>
                  <a:pt x="91197" y="290918"/>
                  <a:pt x="74747" y="289682"/>
                  <a:pt x="48638" y="321013"/>
                </a:cubicBezTo>
                <a:cubicBezTo>
                  <a:pt x="42074" y="328890"/>
                  <a:pt x="42153" y="340468"/>
                  <a:pt x="38911" y="350196"/>
                </a:cubicBezTo>
                <a:cubicBezTo>
                  <a:pt x="35668" y="333983"/>
                  <a:pt x="27357" y="317991"/>
                  <a:pt x="29183" y="301558"/>
                </a:cubicBezTo>
                <a:cubicBezTo>
                  <a:pt x="39199" y="211404"/>
                  <a:pt x="53969" y="278639"/>
                  <a:pt x="58366" y="291830"/>
                </a:cubicBezTo>
                <a:cubicBezTo>
                  <a:pt x="61609" y="353439"/>
                  <a:pt x="62509" y="415215"/>
                  <a:pt x="68094" y="476656"/>
                </a:cubicBezTo>
                <a:cubicBezTo>
                  <a:pt x="69022" y="486868"/>
                  <a:pt x="69814" y="499434"/>
                  <a:pt x="77821" y="505839"/>
                </a:cubicBezTo>
                <a:cubicBezTo>
                  <a:pt x="88261" y="514191"/>
                  <a:pt x="103762" y="512324"/>
                  <a:pt x="116732" y="515566"/>
                </a:cubicBezTo>
                <a:cubicBezTo>
                  <a:pt x="139430" y="512324"/>
                  <a:pt x="164638" y="516709"/>
                  <a:pt x="184826" y="505839"/>
                </a:cubicBezTo>
                <a:cubicBezTo>
                  <a:pt x="209051" y="492795"/>
                  <a:pt x="220298" y="462735"/>
                  <a:pt x="243191" y="447473"/>
                </a:cubicBezTo>
                <a:cubicBezTo>
                  <a:pt x="252919" y="440988"/>
                  <a:pt x="263576" y="435717"/>
                  <a:pt x="272374" y="428018"/>
                </a:cubicBezTo>
                <a:cubicBezTo>
                  <a:pt x="289630" y="412919"/>
                  <a:pt x="321013" y="379379"/>
                  <a:pt x="321013" y="379379"/>
                </a:cubicBezTo>
                <a:cubicBezTo>
                  <a:pt x="398435" y="437446"/>
                  <a:pt x="352463" y="388637"/>
                  <a:pt x="379379" y="544749"/>
                </a:cubicBezTo>
                <a:cubicBezTo>
                  <a:pt x="387807" y="593629"/>
                  <a:pt x="399421" y="641912"/>
                  <a:pt x="408562" y="690664"/>
                </a:cubicBezTo>
                <a:cubicBezTo>
                  <a:pt x="418878" y="745681"/>
                  <a:pt x="428017" y="800911"/>
                  <a:pt x="437745" y="856035"/>
                </a:cubicBezTo>
                <a:cubicBezTo>
                  <a:pt x="472750" y="447644"/>
                  <a:pt x="472346" y="401789"/>
                  <a:pt x="457200" y="719847"/>
                </a:cubicBezTo>
                <a:cubicBezTo>
                  <a:pt x="453957" y="697149"/>
                  <a:pt x="447472" y="674682"/>
                  <a:pt x="447472" y="651754"/>
                </a:cubicBezTo>
                <a:cubicBezTo>
                  <a:pt x="447472" y="628826"/>
                  <a:pt x="454356" y="606411"/>
                  <a:pt x="457200" y="583660"/>
                </a:cubicBezTo>
                <a:cubicBezTo>
                  <a:pt x="460842" y="554524"/>
                  <a:pt x="463685" y="525294"/>
                  <a:pt x="466928" y="496111"/>
                </a:cubicBezTo>
                <a:cubicBezTo>
                  <a:pt x="470170" y="531779"/>
                  <a:pt x="468886" y="568153"/>
                  <a:pt x="476655" y="603115"/>
                </a:cubicBezTo>
                <a:cubicBezTo>
                  <a:pt x="482012" y="627222"/>
                  <a:pt x="483750" y="682252"/>
                  <a:pt x="505838" y="671209"/>
                </a:cubicBezTo>
                <a:cubicBezTo>
                  <a:pt x="529221" y="659519"/>
                  <a:pt x="499353" y="619328"/>
                  <a:pt x="496111" y="593388"/>
                </a:cubicBezTo>
                <a:cubicBezTo>
                  <a:pt x="499353" y="505839"/>
                  <a:pt x="496667" y="417869"/>
                  <a:pt x="505838" y="330741"/>
                </a:cubicBezTo>
                <a:cubicBezTo>
                  <a:pt x="508575" y="304742"/>
                  <a:pt x="497081" y="390077"/>
                  <a:pt x="515566" y="408562"/>
                </a:cubicBezTo>
                <a:cubicBezTo>
                  <a:pt x="527913" y="420909"/>
                  <a:pt x="528536" y="376137"/>
                  <a:pt x="535021" y="359924"/>
                </a:cubicBezTo>
                <a:cubicBezTo>
                  <a:pt x="536152" y="352008"/>
                  <a:pt x="545303" y="271268"/>
                  <a:pt x="554477" y="252920"/>
                </a:cubicBezTo>
                <a:cubicBezTo>
                  <a:pt x="558579" y="244717"/>
                  <a:pt x="567447" y="239949"/>
                  <a:pt x="573932" y="233464"/>
                </a:cubicBezTo>
                <a:cubicBezTo>
                  <a:pt x="550179" y="375983"/>
                  <a:pt x="559370" y="311053"/>
                  <a:pt x="544749" y="428018"/>
                </a:cubicBezTo>
                <a:cubicBezTo>
                  <a:pt x="531779" y="311286"/>
                  <a:pt x="520773" y="194319"/>
                  <a:pt x="505838" y="77822"/>
                </a:cubicBezTo>
                <a:cubicBezTo>
                  <a:pt x="504534" y="67651"/>
                  <a:pt x="498928" y="58498"/>
                  <a:pt x="496111" y="48639"/>
                </a:cubicBezTo>
                <a:cubicBezTo>
                  <a:pt x="492438" y="35784"/>
                  <a:pt x="495837" y="19182"/>
                  <a:pt x="486383" y="9728"/>
                </a:cubicBezTo>
                <a:cubicBezTo>
                  <a:pt x="476929" y="274"/>
                  <a:pt x="460442" y="3243"/>
                  <a:pt x="447472" y="0"/>
                </a:cubicBezTo>
                <a:cubicBezTo>
                  <a:pt x="437744" y="19455"/>
                  <a:pt x="429480" y="39714"/>
                  <a:pt x="418289" y="58366"/>
                </a:cubicBezTo>
                <a:cubicBezTo>
                  <a:pt x="409948" y="72268"/>
                  <a:pt x="395342" y="82311"/>
                  <a:pt x="389106" y="97277"/>
                </a:cubicBezTo>
                <a:cubicBezTo>
                  <a:pt x="378822" y="121959"/>
                  <a:pt x="377514" y="149542"/>
                  <a:pt x="369651" y="175098"/>
                </a:cubicBezTo>
                <a:cubicBezTo>
                  <a:pt x="364516" y="191788"/>
                  <a:pt x="355718" y="207171"/>
                  <a:pt x="350196" y="223737"/>
                </a:cubicBezTo>
                <a:cubicBezTo>
                  <a:pt x="345968" y="236420"/>
                  <a:pt x="345162" y="250129"/>
                  <a:pt x="340468" y="262647"/>
                </a:cubicBezTo>
                <a:cubicBezTo>
                  <a:pt x="326333" y="300340"/>
                  <a:pt x="325308" y="297263"/>
                  <a:pt x="301557" y="321013"/>
                </a:cubicBezTo>
                <a:cubicBezTo>
                  <a:pt x="298315" y="275617"/>
                  <a:pt x="296358" y="230111"/>
                  <a:pt x="291830" y="184826"/>
                </a:cubicBezTo>
                <a:cubicBezTo>
                  <a:pt x="289867" y="165200"/>
                  <a:pt x="301673" y="124014"/>
                  <a:pt x="282102" y="126460"/>
                </a:cubicBezTo>
                <a:cubicBezTo>
                  <a:pt x="250250" y="130442"/>
                  <a:pt x="236706" y="171856"/>
                  <a:pt x="214008" y="194554"/>
                </a:cubicBezTo>
                <a:cubicBezTo>
                  <a:pt x="210766" y="217252"/>
                  <a:pt x="211531" y="240895"/>
                  <a:pt x="204281" y="262647"/>
                </a:cubicBezTo>
                <a:cubicBezTo>
                  <a:pt x="201381" y="271348"/>
                  <a:pt x="193341" y="285509"/>
                  <a:pt x="184826" y="282103"/>
                </a:cubicBezTo>
                <a:cubicBezTo>
                  <a:pt x="169773" y="276082"/>
                  <a:pt x="165371" y="256162"/>
                  <a:pt x="155643" y="243192"/>
                </a:cubicBezTo>
                <a:cubicBezTo>
                  <a:pt x="152400" y="223737"/>
                  <a:pt x="165486" y="187272"/>
                  <a:pt x="145915" y="184826"/>
                </a:cubicBezTo>
                <a:cubicBezTo>
                  <a:pt x="118237" y="181366"/>
                  <a:pt x="97545" y="213740"/>
                  <a:pt x="77821" y="233464"/>
                </a:cubicBezTo>
                <a:cubicBezTo>
                  <a:pt x="56618" y="254667"/>
                  <a:pt x="39994" y="303714"/>
                  <a:pt x="29183" y="330741"/>
                </a:cubicBezTo>
                <a:cubicBezTo>
                  <a:pt x="38911" y="350196"/>
                  <a:pt x="50558" y="368805"/>
                  <a:pt x="58366" y="389107"/>
                </a:cubicBezTo>
                <a:cubicBezTo>
                  <a:pt x="66840" y="411139"/>
                  <a:pt x="71038" y="434590"/>
                  <a:pt x="77821" y="457200"/>
                </a:cubicBezTo>
                <a:cubicBezTo>
                  <a:pt x="80767" y="467021"/>
                  <a:pt x="84306" y="476655"/>
                  <a:pt x="87549" y="486383"/>
                </a:cubicBezTo>
                <a:cubicBezTo>
                  <a:pt x="113489" y="473413"/>
                  <a:pt x="141525" y="463981"/>
                  <a:pt x="165370" y="447473"/>
                </a:cubicBezTo>
                <a:cubicBezTo>
                  <a:pt x="210009" y="416569"/>
                  <a:pt x="216534" y="392847"/>
                  <a:pt x="243191" y="350196"/>
                </a:cubicBezTo>
                <a:cubicBezTo>
                  <a:pt x="249387" y="340282"/>
                  <a:pt x="256162" y="330741"/>
                  <a:pt x="262647" y="321013"/>
                </a:cubicBezTo>
                <a:cubicBezTo>
                  <a:pt x="265889" y="369651"/>
                  <a:pt x="268151" y="418365"/>
                  <a:pt x="272374" y="466928"/>
                </a:cubicBezTo>
                <a:cubicBezTo>
                  <a:pt x="274639" y="492972"/>
                  <a:pt x="258720" y="533058"/>
                  <a:pt x="282102" y="544749"/>
                </a:cubicBezTo>
                <a:cubicBezTo>
                  <a:pt x="309616" y="558506"/>
                  <a:pt x="340468" y="525294"/>
                  <a:pt x="369651" y="515566"/>
                </a:cubicBezTo>
                <a:cubicBezTo>
                  <a:pt x="372894" y="502596"/>
                  <a:pt x="374113" y="488944"/>
                  <a:pt x="379379" y="476656"/>
                </a:cubicBezTo>
                <a:cubicBezTo>
                  <a:pt x="383984" y="465910"/>
                  <a:pt x="393606" y="457930"/>
                  <a:pt x="398834" y="447473"/>
                </a:cubicBezTo>
                <a:cubicBezTo>
                  <a:pt x="403420" y="438302"/>
                  <a:pt x="405319" y="428018"/>
                  <a:pt x="408562" y="418290"/>
                </a:cubicBezTo>
                <a:cubicBezTo>
                  <a:pt x="470088" y="459307"/>
                  <a:pt x="428896" y="420908"/>
                  <a:pt x="447472" y="544749"/>
                </a:cubicBezTo>
                <a:cubicBezTo>
                  <a:pt x="451907" y="574313"/>
                  <a:pt x="460443" y="603115"/>
                  <a:pt x="466928" y="632298"/>
                </a:cubicBezTo>
                <a:cubicBezTo>
                  <a:pt x="470170" y="687422"/>
                  <a:pt x="466777" y="743341"/>
                  <a:pt x="476655" y="797669"/>
                </a:cubicBezTo>
                <a:cubicBezTo>
                  <a:pt x="480183" y="817075"/>
                  <a:pt x="480583" y="758155"/>
                  <a:pt x="486383" y="739303"/>
                </a:cubicBezTo>
                <a:cubicBezTo>
                  <a:pt x="493645" y="715700"/>
                  <a:pt x="507260" y="694465"/>
                  <a:pt x="515566" y="671209"/>
                </a:cubicBezTo>
                <a:cubicBezTo>
                  <a:pt x="523851" y="648010"/>
                  <a:pt x="533631" y="601726"/>
                  <a:pt x="544749" y="573932"/>
                </a:cubicBezTo>
                <a:cubicBezTo>
                  <a:pt x="553920" y="551004"/>
                  <a:pt x="564204" y="528537"/>
                  <a:pt x="573932" y="505839"/>
                </a:cubicBezTo>
                <a:cubicBezTo>
                  <a:pt x="577175" y="515567"/>
                  <a:pt x="582438" y="524841"/>
                  <a:pt x="583660" y="535022"/>
                </a:cubicBezTo>
                <a:cubicBezTo>
                  <a:pt x="610051" y="754943"/>
                  <a:pt x="596223" y="845519"/>
                  <a:pt x="612843" y="612843"/>
                </a:cubicBezTo>
                <a:cubicBezTo>
                  <a:pt x="616085" y="635541"/>
                  <a:pt x="600326" y="675376"/>
                  <a:pt x="622570" y="680937"/>
                </a:cubicBezTo>
                <a:cubicBezTo>
                  <a:pt x="643672" y="686213"/>
                  <a:pt x="644319" y="643013"/>
                  <a:pt x="651753" y="622571"/>
                </a:cubicBezTo>
                <a:cubicBezTo>
                  <a:pt x="658944" y="602797"/>
                  <a:pt x="674388" y="487973"/>
                  <a:pt x="671208" y="486383"/>
                </a:cubicBezTo>
                <a:cubicBezTo>
                  <a:pt x="646428" y="473994"/>
                  <a:pt x="655292" y="539883"/>
                  <a:pt x="642026" y="564205"/>
                </a:cubicBezTo>
                <a:cubicBezTo>
                  <a:pt x="635439" y="576282"/>
                  <a:pt x="622571" y="583660"/>
                  <a:pt x="612843" y="593388"/>
                </a:cubicBezTo>
                <a:cubicBezTo>
                  <a:pt x="609600" y="573933"/>
                  <a:pt x="608680" y="553944"/>
                  <a:pt x="603115" y="535022"/>
                </a:cubicBezTo>
                <a:cubicBezTo>
                  <a:pt x="592406" y="498611"/>
                  <a:pt x="572995" y="464939"/>
                  <a:pt x="564204" y="428018"/>
                </a:cubicBezTo>
                <a:cubicBezTo>
                  <a:pt x="556656" y="396317"/>
                  <a:pt x="558784" y="363043"/>
                  <a:pt x="554477" y="330741"/>
                </a:cubicBezTo>
                <a:cubicBezTo>
                  <a:pt x="552292" y="314352"/>
                  <a:pt x="547992" y="298316"/>
                  <a:pt x="544749" y="282103"/>
                </a:cubicBezTo>
                <a:cubicBezTo>
                  <a:pt x="521201" y="352745"/>
                  <a:pt x="555939" y="260350"/>
                  <a:pt x="486383" y="369652"/>
                </a:cubicBezTo>
                <a:cubicBezTo>
                  <a:pt x="454425" y="419871"/>
                  <a:pt x="398834" y="525294"/>
                  <a:pt x="398834" y="525294"/>
                </a:cubicBezTo>
                <a:cubicBezTo>
                  <a:pt x="379365" y="603167"/>
                  <a:pt x="394068" y="567078"/>
                  <a:pt x="369651" y="457200"/>
                </a:cubicBezTo>
                <a:cubicBezTo>
                  <a:pt x="364530" y="434156"/>
                  <a:pt x="356681" y="411805"/>
                  <a:pt x="350196" y="389107"/>
                </a:cubicBezTo>
                <a:cubicBezTo>
                  <a:pt x="346953" y="363167"/>
                  <a:pt x="358954" y="329771"/>
                  <a:pt x="340468" y="311286"/>
                </a:cubicBezTo>
                <a:cubicBezTo>
                  <a:pt x="326521" y="297340"/>
                  <a:pt x="336541" y="350801"/>
                  <a:pt x="330740" y="369652"/>
                </a:cubicBezTo>
                <a:cubicBezTo>
                  <a:pt x="314849" y="421296"/>
                  <a:pt x="301440" y="433144"/>
                  <a:pt x="282102" y="476656"/>
                </a:cubicBezTo>
                <a:cubicBezTo>
                  <a:pt x="250374" y="548045"/>
                  <a:pt x="277643" y="502800"/>
                  <a:pt x="243191" y="554477"/>
                </a:cubicBezTo>
                <a:cubicBezTo>
                  <a:pt x="233518" y="196558"/>
                  <a:pt x="251286" y="60069"/>
                  <a:pt x="214008" y="321013"/>
                </a:cubicBezTo>
                <a:cubicBezTo>
                  <a:pt x="210311" y="346893"/>
                  <a:pt x="210159" y="373362"/>
                  <a:pt x="204281" y="398835"/>
                </a:cubicBezTo>
                <a:cubicBezTo>
                  <a:pt x="195882" y="435232"/>
                  <a:pt x="184202" y="448408"/>
                  <a:pt x="165370" y="476656"/>
                </a:cubicBezTo>
                <a:cubicBezTo>
                  <a:pt x="168613" y="411805"/>
                  <a:pt x="168181" y="217541"/>
                  <a:pt x="175098" y="282103"/>
                </a:cubicBezTo>
                <a:cubicBezTo>
                  <a:pt x="223577" y="734575"/>
                  <a:pt x="93485" y="875362"/>
                  <a:pt x="233464" y="700392"/>
                </a:cubicBezTo>
                <a:cubicBezTo>
                  <a:pt x="243192" y="658239"/>
                  <a:pt x="253735" y="616265"/>
                  <a:pt x="262647" y="573932"/>
                </a:cubicBezTo>
                <a:cubicBezTo>
                  <a:pt x="278777" y="497312"/>
                  <a:pt x="258777" y="535961"/>
                  <a:pt x="291830" y="486383"/>
                </a:cubicBezTo>
                <a:cubicBezTo>
                  <a:pt x="298306" y="466954"/>
                  <a:pt x="318459" y="401905"/>
                  <a:pt x="330740" y="398835"/>
                </a:cubicBezTo>
                <a:cubicBezTo>
                  <a:pt x="346780" y="394825"/>
                  <a:pt x="337225" y="431260"/>
                  <a:pt x="340468" y="447473"/>
                </a:cubicBezTo>
                <a:cubicBezTo>
                  <a:pt x="346953" y="522052"/>
                  <a:pt x="337594" y="599757"/>
                  <a:pt x="359923" y="671209"/>
                </a:cubicBezTo>
                <a:cubicBezTo>
                  <a:pt x="367289" y="694780"/>
                  <a:pt x="381844" y="626718"/>
                  <a:pt x="389106" y="603115"/>
                </a:cubicBezTo>
                <a:cubicBezTo>
                  <a:pt x="419280" y="505050"/>
                  <a:pt x="372384" y="580015"/>
                  <a:pt x="428017" y="505839"/>
                </a:cubicBezTo>
                <a:cubicBezTo>
                  <a:pt x="446648" y="431314"/>
                  <a:pt x="485448" y="267319"/>
                  <a:pt x="418289" y="603115"/>
                </a:cubicBezTo>
                <a:cubicBezTo>
                  <a:pt x="410423" y="642444"/>
                  <a:pt x="398125" y="680766"/>
                  <a:pt x="389106" y="719847"/>
                </a:cubicBezTo>
                <a:cubicBezTo>
                  <a:pt x="378667" y="765085"/>
                  <a:pt x="369651" y="810639"/>
                  <a:pt x="359923" y="856035"/>
                </a:cubicBezTo>
                <a:cubicBezTo>
                  <a:pt x="356681" y="755516"/>
                  <a:pt x="358908" y="654671"/>
                  <a:pt x="350196" y="554477"/>
                </a:cubicBezTo>
                <a:cubicBezTo>
                  <a:pt x="347931" y="528433"/>
                  <a:pt x="345011" y="606554"/>
                  <a:pt x="340468" y="632298"/>
                </a:cubicBezTo>
                <a:cubicBezTo>
                  <a:pt x="335273" y="661738"/>
                  <a:pt x="329448" y="691167"/>
                  <a:pt x="321013" y="719847"/>
                </a:cubicBezTo>
                <a:cubicBezTo>
                  <a:pt x="269986" y="893342"/>
                  <a:pt x="306835" y="722645"/>
                  <a:pt x="282102" y="846307"/>
                </a:cubicBezTo>
                <a:cubicBezTo>
                  <a:pt x="302529" y="631818"/>
                  <a:pt x="279926" y="706917"/>
                  <a:pt x="311285" y="612843"/>
                </a:cubicBezTo>
                <a:cubicBezTo>
                  <a:pt x="314528" y="645269"/>
                  <a:pt x="318691" y="677615"/>
                  <a:pt x="321013" y="710120"/>
                </a:cubicBezTo>
                <a:cubicBezTo>
                  <a:pt x="325178" y="768427"/>
                  <a:pt x="306551" y="832002"/>
                  <a:pt x="330740" y="885218"/>
                </a:cubicBezTo>
                <a:cubicBezTo>
                  <a:pt x="341558" y="909017"/>
                  <a:pt x="357133" y="840074"/>
                  <a:pt x="369651" y="817124"/>
                </a:cubicBezTo>
                <a:cubicBezTo>
                  <a:pt x="376595" y="804393"/>
                  <a:pt x="382064" y="790889"/>
                  <a:pt x="389106" y="778213"/>
                </a:cubicBezTo>
                <a:cubicBezTo>
                  <a:pt x="427394" y="709293"/>
                  <a:pt x="410233" y="753743"/>
                  <a:pt x="428017" y="700392"/>
                </a:cubicBezTo>
                <a:cubicBezTo>
                  <a:pt x="431260" y="817124"/>
                  <a:pt x="423260" y="934713"/>
                  <a:pt x="437745" y="1050588"/>
                </a:cubicBezTo>
                <a:cubicBezTo>
                  <a:pt x="439756" y="1066676"/>
                  <a:pt x="457631" y="1024959"/>
                  <a:pt x="466928" y="1011677"/>
                </a:cubicBezTo>
                <a:cubicBezTo>
                  <a:pt x="480337" y="992521"/>
                  <a:pt x="496541" y="974766"/>
                  <a:pt x="505838" y="953311"/>
                </a:cubicBezTo>
                <a:cubicBezTo>
                  <a:pt x="538884" y="877050"/>
                  <a:pt x="575357" y="800981"/>
                  <a:pt x="593387" y="719847"/>
                </a:cubicBezTo>
                <a:cubicBezTo>
                  <a:pt x="615743" y="619247"/>
                  <a:pt x="605593" y="661300"/>
                  <a:pt x="622570" y="593388"/>
                </a:cubicBezTo>
                <a:cubicBezTo>
                  <a:pt x="625813" y="609601"/>
                  <a:pt x="629960" y="625658"/>
                  <a:pt x="632298" y="642026"/>
                </a:cubicBezTo>
                <a:cubicBezTo>
                  <a:pt x="653051" y="787289"/>
                  <a:pt x="625896" y="733677"/>
                  <a:pt x="671208" y="612843"/>
                </a:cubicBezTo>
                <a:cubicBezTo>
                  <a:pt x="676901" y="597662"/>
                  <a:pt x="690663" y="586902"/>
                  <a:pt x="700391" y="573932"/>
                </a:cubicBezTo>
                <a:cubicBezTo>
                  <a:pt x="703634" y="551234"/>
                  <a:pt x="706350" y="528455"/>
                  <a:pt x="710119" y="505839"/>
                </a:cubicBezTo>
                <a:cubicBezTo>
                  <a:pt x="712837" y="489530"/>
                  <a:pt x="719847" y="440666"/>
                  <a:pt x="719847" y="457200"/>
                </a:cubicBezTo>
                <a:cubicBezTo>
                  <a:pt x="719847" y="493015"/>
                  <a:pt x="713362" y="528537"/>
                  <a:pt x="710119" y="564205"/>
                </a:cubicBezTo>
                <a:cubicBezTo>
                  <a:pt x="692152" y="510306"/>
                  <a:pt x="695248" y="523615"/>
                  <a:pt x="680936" y="437745"/>
                </a:cubicBezTo>
                <a:cubicBezTo>
                  <a:pt x="665567" y="345529"/>
                  <a:pt x="694834" y="375675"/>
                  <a:pt x="642026" y="340469"/>
                </a:cubicBezTo>
                <a:cubicBezTo>
                  <a:pt x="632298" y="356682"/>
                  <a:pt x="624187" y="373981"/>
                  <a:pt x="612843" y="389107"/>
                </a:cubicBezTo>
                <a:cubicBezTo>
                  <a:pt x="604589" y="400113"/>
                  <a:pt x="590485" y="406346"/>
                  <a:pt x="583660" y="418290"/>
                </a:cubicBezTo>
                <a:cubicBezTo>
                  <a:pt x="577027" y="429898"/>
                  <a:pt x="577175" y="444230"/>
                  <a:pt x="573932" y="457200"/>
                </a:cubicBezTo>
                <a:cubicBezTo>
                  <a:pt x="554477" y="411804"/>
                  <a:pt x="521692" y="370021"/>
                  <a:pt x="515566" y="321013"/>
                </a:cubicBezTo>
                <a:cubicBezTo>
                  <a:pt x="504180" y="229926"/>
                  <a:pt x="512178" y="268554"/>
                  <a:pt x="496111" y="204281"/>
                </a:cubicBezTo>
                <a:cubicBezTo>
                  <a:pt x="483141" y="210766"/>
                  <a:pt x="467454" y="213483"/>
                  <a:pt x="457200" y="223737"/>
                </a:cubicBezTo>
                <a:cubicBezTo>
                  <a:pt x="446946" y="233991"/>
                  <a:pt x="445530" y="250413"/>
                  <a:pt x="437745" y="262647"/>
                </a:cubicBezTo>
                <a:cubicBezTo>
                  <a:pt x="422769" y="286180"/>
                  <a:pt x="403161" y="306647"/>
                  <a:pt x="389106" y="330741"/>
                </a:cubicBezTo>
                <a:cubicBezTo>
                  <a:pt x="338931" y="416754"/>
                  <a:pt x="390976" y="346457"/>
                  <a:pt x="359923" y="408562"/>
                </a:cubicBezTo>
                <a:cubicBezTo>
                  <a:pt x="337322" y="453763"/>
                  <a:pt x="338627" y="449312"/>
                  <a:pt x="311285" y="476656"/>
                </a:cubicBezTo>
                <a:cubicBezTo>
                  <a:pt x="275202" y="584902"/>
                  <a:pt x="338933" y="405493"/>
                  <a:pt x="291830" y="311286"/>
                </a:cubicBezTo>
                <a:cubicBezTo>
                  <a:pt x="273893" y="275412"/>
                  <a:pt x="272375" y="389107"/>
                  <a:pt x="262647" y="428018"/>
                </a:cubicBezTo>
                <a:cubicBezTo>
                  <a:pt x="265889" y="356682"/>
                  <a:pt x="272374" y="285419"/>
                  <a:pt x="272374" y="214009"/>
                </a:cubicBezTo>
                <a:cubicBezTo>
                  <a:pt x="272374" y="200640"/>
                  <a:pt x="267913" y="240632"/>
                  <a:pt x="262647" y="252920"/>
                </a:cubicBezTo>
                <a:cubicBezTo>
                  <a:pt x="258042" y="263666"/>
                  <a:pt x="249387" y="272189"/>
                  <a:pt x="243191" y="282103"/>
                </a:cubicBezTo>
                <a:cubicBezTo>
                  <a:pt x="233170" y="298136"/>
                  <a:pt x="223736" y="314528"/>
                  <a:pt x="214008" y="330741"/>
                </a:cubicBezTo>
                <a:cubicBezTo>
                  <a:pt x="220493" y="385864"/>
                  <a:pt x="212851" y="444577"/>
                  <a:pt x="233464" y="496111"/>
                </a:cubicBezTo>
                <a:cubicBezTo>
                  <a:pt x="238849" y="509575"/>
                  <a:pt x="260309" y="484700"/>
                  <a:pt x="272374" y="476656"/>
                </a:cubicBezTo>
                <a:cubicBezTo>
                  <a:pt x="325784" y="441049"/>
                  <a:pt x="253274" y="470051"/>
                  <a:pt x="321013" y="447473"/>
                </a:cubicBezTo>
                <a:cubicBezTo>
                  <a:pt x="324255" y="460443"/>
                  <a:pt x="329264" y="473096"/>
                  <a:pt x="330740" y="486383"/>
                </a:cubicBezTo>
                <a:cubicBezTo>
                  <a:pt x="338192" y="553450"/>
                  <a:pt x="316022" y="681191"/>
                  <a:pt x="359923" y="593388"/>
                </a:cubicBezTo>
                <a:cubicBezTo>
                  <a:pt x="364509" y="584217"/>
                  <a:pt x="366408" y="573933"/>
                  <a:pt x="369651" y="564205"/>
                </a:cubicBezTo>
                <a:cubicBezTo>
                  <a:pt x="372894" y="541507"/>
                  <a:pt x="370067" y="517063"/>
                  <a:pt x="379379" y="496111"/>
                </a:cubicBezTo>
                <a:cubicBezTo>
                  <a:pt x="384127" y="485428"/>
                  <a:pt x="397707" y="472314"/>
                  <a:pt x="408562" y="476656"/>
                </a:cubicBezTo>
                <a:cubicBezTo>
                  <a:pt x="422026" y="482041"/>
                  <a:pt x="421532" y="502596"/>
                  <a:pt x="428017" y="515566"/>
                </a:cubicBezTo>
                <a:cubicBezTo>
                  <a:pt x="434502" y="567447"/>
                  <a:pt x="441243" y="619297"/>
                  <a:pt x="447472" y="671209"/>
                </a:cubicBezTo>
                <a:cubicBezTo>
                  <a:pt x="450970" y="700362"/>
                  <a:pt x="428237" y="753931"/>
                  <a:pt x="457200" y="758758"/>
                </a:cubicBezTo>
                <a:cubicBezTo>
                  <a:pt x="487374" y="763787"/>
                  <a:pt x="491190" y="707792"/>
                  <a:pt x="505838" y="680937"/>
                </a:cubicBezTo>
                <a:cubicBezTo>
                  <a:pt x="510748" y="671935"/>
                  <a:pt x="512062" y="661391"/>
                  <a:pt x="515566" y="651754"/>
                </a:cubicBezTo>
                <a:cubicBezTo>
                  <a:pt x="525034" y="625717"/>
                  <a:pt x="535281" y="599969"/>
                  <a:pt x="544749" y="573932"/>
                </a:cubicBezTo>
                <a:cubicBezTo>
                  <a:pt x="548253" y="564295"/>
                  <a:pt x="551234" y="554477"/>
                  <a:pt x="554477" y="544749"/>
                </a:cubicBezTo>
                <a:cubicBezTo>
                  <a:pt x="614832" y="605107"/>
                  <a:pt x="551660" y="534608"/>
                  <a:pt x="603115" y="719847"/>
                </a:cubicBezTo>
                <a:cubicBezTo>
                  <a:pt x="605570" y="728684"/>
                  <a:pt x="616085" y="732818"/>
                  <a:pt x="622570" y="739303"/>
                </a:cubicBezTo>
                <a:cubicBezTo>
                  <a:pt x="634551" y="691379"/>
                  <a:pt x="640573" y="668745"/>
                  <a:pt x="651753" y="612843"/>
                </a:cubicBezTo>
                <a:cubicBezTo>
                  <a:pt x="655621" y="593502"/>
                  <a:pt x="658238" y="573932"/>
                  <a:pt x="661481" y="554477"/>
                </a:cubicBezTo>
                <a:cubicBezTo>
                  <a:pt x="667966" y="567447"/>
                  <a:pt x="675980" y="579760"/>
                  <a:pt x="680936" y="593388"/>
                </a:cubicBezTo>
                <a:cubicBezTo>
                  <a:pt x="722736" y="708339"/>
                  <a:pt x="679554" y="663539"/>
                  <a:pt x="710119" y="564205"/>
                </a:cubicBezTo>
                <a:cubicBezTo>
                  <a:pt x="714165" y="551056"/>
                  <a:pt x="729574" y="544750"/>
                  <a:pt x="739302" y="535022"/>
                </a:cubicBezTo>
                <a:cubicBezTo>
                  <a:pt x="732817" y="522052"/>
                  <a:pt x="722993" y="510267"/>
                  <a:pt x="719847" y="496111"/>
                </a:cubicBezTo>
                <a:cubicBezTo>
                  <a:pt x="705621" y="432096"/>
                  <a:pt x="704889" y="365573"/>
                  <a:pt x="690664" y="301558"/>
                </a:cubicBezTo>
                <a:cubicBezTo>
                  <a:pt x="688440" y="291548"/>
                  <a:pt x="684179" y="282103"/>
                  <a:pt x="680936" y="272375"/>
                </a:cubicBezTo>
                <a:cubicBezTo>
                  <a:pt x="664723" y="275618"/>
                  <a:pt x="643989" y="270412"/>
                  <a:pt x="632298" y="282103"/>
                </a:cubicBezTo>
                <a:cubicBezTo>
                  <a:pt x="620607" y="293794"/>
                  <a:pt x="628375" y="315260"/>
                  <a:pt x="622570" y="330741"/>
                </a:cubicBezTo>
                <a:cubicBezTo>
                  <a:pt x="618465" y="341688"/>
                  <a:pt x="609600" y="350196"/>
                  <a:pt x="603115" y="359924"/>
                </a:cubicBezTo>
                <a:cubicBezTo>
                  <a:pt x="599872" y="379379"/>
                  <a:pt x="611028" y="409469"/>
                  <a:pt x="593387" y="418290"/>
                </a:cubicBezTo>
                <a:cubicBezTo>
                  <a:pt x="578599" y="425684"/>
                  <a:pt x="588522" y="385455"/>
                  <a:pt x="583660" y="369652"/>
                </a:cubicBezTo>
                <a:cubicBezTo>
                  <a:pt x="575513" y="343172"/>
                  <a:pt x="563945" y="317867"/>
                  <a:pt x="554477" y="291830"/>
                </a:cubicBezTo>
                <a:cubicBezTo>
                  <a:pt x="550973" y="282193"/>
                  <a:pt x="548788" y="272072"/>
                  <a:pt x="544749" y="262647"/>
                </a:cubicBezTo>
                <a:cubicBezTo>
                  <a:pt x="539037" y="249319"/>
                  <a:pt x="530680" y="237201"/>
                  <a:pt x="525294" y="223737"/>
                </a:cubicBezTo>
                <a:cubicBezTo>
                  <a:pt x="517677" y="204696"/>
                  <a:pt x="505838" y="165371"/>
                  <a:pt x="505838" y="165371"/>
                </a:cubicBezTo>
                <a:cubicBezTo>
                  <a:pt x="483140" y="191311"/>
                  <a:pt x="456865" y="214512"/>
                  <a:pt x="437745" y="243192"/>
                </a:cubicBezTo>
                <a:cubicBezTo>
                  <a:pt x="396718" y="304733"/>
                  <a:pt x="405020" y="353783"/>
                  <a:pt x="398834" y="428018"/>
                </a:cubicBezTo>
                <a:cubicBezTo>
                  <a:pt x="392349" y="402077"/>
                  <a:pt x="385392" y="376250"/>
                  <a:pt x="379379" y="350196"/>
                </a:cubicBezTo>
                <a:cubicBezTo>
                  <a:pt x="375661" y="334086"/>
                  <a:pt x="385336" y="306786"/>
                  <a:pt x="369651" y="301558"/>
                </a:cubicBezTo>
                <a:cubicBezTo>
                  <a:pt x="355894" y="296973"/>
                  <a:pt x="356681" y="327499"/>
                  <a:pt x="350196" y="340469"/>
                </a:cubicBezTo>
                <a:cubicBezTo>
                  <a:pt x="309363" y="95473"/>
                  <a:pt x="376930" y="63243"/>
                  <a:pt x="282102" y="126460"/>
                </a:cubicBezTo>
                <a:cubicBezTo>
                  <a:pt x="265889" y="149158"/>
                  <a:pt x="245938" y="169605"/>
                  <a:pt x="233464" y="194554"/>
                </a:cubicBezTo>
                <a:cubicBezTo>
                  <a:pt x="226070" y="209342"/>
                  <a:pt x="227746" y="227152"/>
                  <a:pt x="223736" y="243192"/>
                </a:cubicBezTo>
                <a:cubicBezTo>
                  <a:pt x="214761" y="279092"/>
                  <a:pt x="206871" y="284271"/>
                  <a:pt x="184826" y="321013"/>
                </a:cubicBezTo>
                <a:cubicBezTo>
                  <a:pt x="194553" y="337226"/>
                  <a:pt x="198276" y="380140"/>
                  <a:pt x="214008" y="369652"/>
                </a:cubicBezTo>
                <a:cubicBezTo>
                  <a:pt x="239603" y="352589"/>
                  <a:pt x="231359" y="310498"/>
                  <a:pt x="243191" y="282103"/>
                </a:cubicBezTo>
                <a:cubicBezTo>
                  <a:pt x="247688" y="271311"/>
                  <a:pt x="256162" y="262648"/>
                  <a:pt x="262647" y="252920"/>
                </a:cubicBezTo>
                <a:cubicBezTo>
                  <a:pt x="269132" y="395592"/>
                  <a:pt x="255782" y="540564"/>
                  <a:pt x="282102" y="680937"/>
                </a:cubicBezTo>
                <a:cubicBezTo>
                  <a:pt x="289661" y="721250"/>
                  <a:pt x="312648" y="604358"/>
                  <a:pt x="321013" y="564205"/>
                </a:cubicBezTo>
                <a:cubicBezTo>
                  <a:pt x="328976" y="525980"/>
                  <a:pt x="335583" y="486217"/>
                  <a:pt x="330740" y="447473"/>
                </a:cubicBezTo>
                <a:cubicBezTo>
                  <a:pt x="328941" y="433084"/>
                  <a:pt x="316670" y="472919"/>
                  <a:pt x="311285" y="486383"/>
                </a:cubicBezTo>
                <a:cubicBezTo>
                  <a:pt x="255232" y="626516"/>
                  <a:pt x="237789" y="702543"/>
                  <a:pt x="262647" y="603115"/>
                </a:cubicBezTo>
                <a:cubicBezTo>
                  <a:pt x="265889" y="567447"/>
                  <a:pt x="267309" y="531566"/>
                  <a:pt x="272374" y="496111"/>
                </a:cubicBezTo>
                <a:cubicBezTo>
                  <a:pt x="273824" y="485960"/>
                  <a:pt x="279615" y="476876"/>
                  <a:pt x="282102" y="466928"/>
                </a:cubicBezTo>
                <a:cubicBezTo>
                  <a:pt x="292594" y="424959"/>
                  <a:pt x="301557" y="382622"/>
                  <a:pt x="311285" y="340469"/>
                </a:cubicBezTo>
                <a:cubicBezTo>
                  <a:pt x="314528" y="359924"/>
                  <a:pt x="319701" y="379155"/>
                  <a:pt x="321013" y="398835"/>
                </a:cubicBezTo>
                <a:cubicBezTo>
                  <a:pt x="329436" y="525180"/>
                  <a:pt x="314813" y="654214"/>
                  <a:pt x="340468" y="778213"/>
                </a:cubicBezTo>
                <a:cubicBezTo>
                  <a:pt x="347544" y="812412"/>
                  <a:pt x="366409" y="713362"/>
                  <a:pt x="379379" y="680937"/>
                </a:cubicBezTo>
                <a:cubicBezTo>
                  <a:pt x="385864" y="648511"/>
                  <a:pt x="394557" y="616450"/>
                  <a:pt x="398834" y="583660"/>
                </a:cubicBezTo>
                <a:cubicBezTo>
                  <a:pt x="423049" y="398010"/>
                  <a:pt x="388928" y="516101"/>
                  <a:pt x="428017" y="398835"/>
                </a:cubicBezTo>
                <a:cubicBezTo>
                  <a:pt x="437745" y="424775"/>
                  <a:pt x="453538" y="449195"/>
                  <a:pt x="457200" y="476656"/>
                </a:cubicBezTo>
                <a:cubicBezTo>
                  <a:pt x="465273" y="537201"/>
                  <a:pt x="457696" y="676601"/>
                  <a:pt x="476655" y="758758"/>
                </a:cubicBezTo>
                <a:cubicBezTo>
                  <a:pt x="481266" y="778741"/>
                  <a:pt x="489626" y="797669"/>
                  <a:pt x="496111" y="817124"/>
                </a:cubicBezTo>
                <a:cubicBezTo>
                  <a:pt x="505839" y="807396"/>
                  <a:pt x="517500" y="799277"/>
                  <a:pt x="525294" y="787941"/>
                </a:cubicBezTo>
                <a:cubicBezTo>
                  <a:pt x="553335" y="747155"/>
                  <a:pt x="603115" y="661481"/>
                  <a:pt x="603115" y="661481"/>
                </a:cubicBezTo>
                <a:cubicBezTo>
                  <a:pt x="634116" y="444469"/>
                  <a:pt x="617106" y="479764"/>
                  <a:pt x="651753" y="768486"/>
                </a:cubicBezTo>
                <a:cubicBezTo>
                  <a:pt x="645268" y="603116"/>
                  <a:pt x="646951" y="437222"/>
                  <a:pt x="632298" y="272375"/>
                </a:cubicBezTo>
                <a:cubicBezTo>
                  <a:pt x="630482" y="251948"/>
                  <a:pt x="632298" y="324256"/>
                  <a:pt x="612843" y="330741"/>
                </a:cubicBezTo>
                <a:cubicBezTo>
                  <a:pt x="595441" y="336541"/>
                  <a:pt x="586902" y="304800"/>
                  <a:pt x="573932" y="291830"/>
                </a:cubicBezTo>
                <a:cubicBezTo>
                  <a:pt x="570689" y="269132"/>
                  <a:pt x="571916" y="245329"/>
                  <a:pt x="564204" y="223737"/>
                </a:cubicBezTo>
                <a:cubicBezTo>
                  <a:pt x="555411" y="199118"/>
                  <a:pt x="537812" y="178593"/>
                  <a:pt x="525294" y="155643"/>
                </a:cubicBezTo>
                <a:cubicBezTo>
                  <a:pt x="518350" y="142912"/>
                  <a:pt x="511550" y="130061"/>
                  <a:pt x="505838" y="116732"/>
                </a:cubicBezTo>
                <a:cubicBezTo>
                  <a:pt x="501799" y="107307"/>
                  <a:pt x="502263" y="95752"/>
                  <a:pt x="496111" y="87549"/>
                </a:cubicBezTo>
                <a:cubicBezTo>
                  <a:pt x="482354" y="69206"/>
                  <a:pt x="447472" y="38911"/>
                  <a:pt x="447472" y="38911"/>
                </a:cubicBezTo>
                <a:cubicBezTo>
                  <a:pt x="428017" y="42154"/>
                  <a:pt x="405156" y="37175"/>
                  <a:pt x="389106" y="48639"/>
                </a:cubicBezTo>
                <a:cubicBezTo>
                  <a:pt x="378227" y="56410"/>
                  <a:pt x="382001" y="74439"/>
                  <a:pt x="379379" y="87549"/>
                </a:cubicBezTo>
                <a:cubicBezTo>
                  <a:pt x="366365" y="152620"/>
                  <a:pt x="366712" y="178248"/>
                  <a:pt x="359923" y="252920"/>
                </a:cubicBezTo>
                <a:cubicBezTo>
                  <a:pt x="358331" y="241777"/>
                  <a:pt x="341860" y="109785"/>
                  <a:pt x="330740" y="107005"/>
                </a:cubicBezTo>
                <a:cubicBezTo>
                  <a:pt x="304047" y="100332"/>
                  <a:pt x="291829" y="145916"/>
                  <a:pt x="272374" y="165371"/>
                </a:cubicBezTo>
                <a:cubicBezTo>
                  <a:pt x="269132" y="191311"/>
                  <a:pt x="266102" y="217279"/>
                  <a:pt x="262647" y="243192"/>
                </a:cubicBezTo>
                <a:cubicBezTo>
                  <a:pt x="259617" y="265919"/>
                  <a:pt x="252919" y="288358"/>
                  <a:pt x="252919" y="311286"/>
                </a:cubicBezTo>
                <a:lnTo>
                  <a:pt x="262647" y="301558"/>
                </a:lnTo>
              </a:path>
            </a:pathLst>
          </a:custGeom>
          <a:solidFill>
            <a:srgbClr val="662F24"/>
          </a:solidFill>
          <a:ln>
            <a:solidFill>
              <a:srgbClr val="662F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Prostoručno 20"/>
          <p:cNvSpPr/>
          <p:nvPr/>
        </p:nvSpPr>
        <p:spPr>
          <a:xfrm>
            <a:off x="5174427" y="3422021"/>
            <a:ext cx="1187692" cy="1628747"/>
          </a:xfrm>
          <a:custGeom>
            <a:avLst/>
            <a:gdLst>
              <a:gd name="connsiteX0" fmla="*/ 166253 w 1187692"/>
              <a:gd name="connsiteY0" fmla="*/ 126460 h 1628747"/>
              <a:gd name="connsiteX1" fmla="*/ 195436 w 1187692"/>
              <a:gd name="connsiteY1" fmla="*/ 48639 h 1628747"/>
              <a:gd name="connsiteX2" fmla="*/ 205164 w 1187692"/>
              <a:gd name="connsiteY2" fmla="*/ 19456 h 1628747"/>
              <a:gd name="connsiteX3" fmla="*/ 234347 w 1187692"/>
              <a:gd name="connsiteY3" fmla="*/ 0 h 1628747"/>
              <a:gd name="connsiteX4" fmla="*/ 292713 w 1187692"/>
              <a:gd name="connsiteY4" fmla="*/ 29183 h 1628747"/>
              <a:gd name="connsiteX5" fmla="*/ 321896 w 1187692"/>
              <a:gd name="connsiteY5" fmla="*/ 38911 h 1628747"/>
              <a:gd name="connsiteX6" fmla="*/ 341351 w 1187692"/>
              <a:gd name="connsiteY6" fmla="*/ 77821 h 1628747"/>
              <a:gd name="connsiteX7" fmla="*/ 389990 w 1187692"/>
              <a:gd name="connsiteY7" fmla="*/ 126460 h 1628747"/>
              <a:gd name="connsiteX8" fmla="*/ 419173 w 1187692"/>
              <a:gd name="connsiteY8" fmla="*/ 155643 h 1628747"/>
              <a:gd name="connsiteX9" fmla="*/ 448356 w 1187692"/>
              <a:gd name="connsiteY9" fmla="*/ 184826 h 1628747"/>
              <a:gd name="connsiteX10" fmla="*/ 467811 w 1187692"/>
              <a:gd name="connsiteY10" fmla="*/ 214009 h 1628747"/>
              <a:gd name="connsiteX11" fmla="*/ 496994 w 1187692"/>
              <a:gd name="connsiteY11" fmla="*/ 272375 h 1628747"/>
              <a:gd name="connsiteX12" fmla="*/ 487266 w 1187692"/>
              <a:gd name="connsiteY12" fmla="*/ 330741 h 1628747"/>
              <a:gd name="connsiteX13" fmla="*/ 399717 w 1187692"/>
              <a:gd name="connsiteY13" fmla="*/ 184826 h 1628747"/>
              <a:gd name="connsiteX14" fmla="*/ 428900 w 1187692"/>
              <a:gd name="connsiteY14" fmla="*/ 175098 h 1628747"/>
              <a:gd name="connsiteX15" fmla="*/ 496994 w 1187692"/>
              <a:gd name="connsiteY15" fmla="*/ 184826 h 1628747"/>
              <a:gd name="connsiteX16" fmla="*/ 526177 w 1187692"/>
              <a:gd name="connsiteY16" fmla="*/ 223736 h 1628747"/>
              <a:gd name="connsiteX17" fmla="*/ 555360 w 1187692"/>
              <a:gd name="connsiteY17" fmla="*/ 252919 h 1628747"/>
              <a:gd name="connsiteX18" fmla="*/ 613726 w 1187692"/>
              <a:gd name="connsiteY18" fmla="*/ 311285 h 1628747"/>
              <a:gd name="connsiteX19" fmla="*/ 623453 w 1187692"/>
              <a:gd name="connsiteY19" fmla="*/ 350196 h 1628747"/>
              <a:gd name="connsiteX20" fmla="*/ 642909 w 1187692"/>
              <a:gd name="connsiteY20" fmla="*/ 408562 h 1628747"/>
              <a:gd name="connsiteX21" fmla="*/ 613726 w 1187692"/>
              <a:gd name="connsiteY21" fmla="*/ 428017 h 1628747"/>
              <a:gd name="connsiteX22" fmla="*/ 535904 w 1187692"/>
              <a:gd name="connsiteY22" fmla="*/ 389107 h 1628747"/>
              <a:gd name="connsiteX23" fmla="*/ 565087 w 1187692"/>
              <a:gd name="connsiteY23" fmla="*/ 301558 h 1628747"/>
              <a:gd name="connsiteX24" fmla="*/ 594270 w 1187692"/>
              <a:gd name="connsiteY24" fmla="*/ 291830 h 1628747"/>
              <a:gd name="connsiteX25" fmla="*/ 672092 w 1187692"/>
              <a:gd name="connsiteY25" fmla="*/ 301558 h 1628747"/>
              <a:gd name="connsiteX26" fmla="*/ 720730 w 1187692"/>
              <a:gd name="connsiteY26" fmla="*/ 369651 h 1628747"/>
              <a:gd name="connsiteX27" fmla="*/ 730458 w 1187692"/>
              <a:gd name="connsiteY27" fmla="*/ 398834 h 1628747"/>
              <a:gd name="connsiteX28" fmla="*/ 749913 w 1187692"/>
              <a:gd name="connsiteY28" fmla="*/ 437745 h 1628747"/>
              <a:gd name="connsiteX29" fmla="*/ 759641 w 1187692"/>
              <a:gd name="connsiteY29" fmla="*/ 496111 h 1628747"/>
              <a:gd name="connsiteX30" fmla="*/ 769368 w 1187692"/>
              <a:gd name="connsiteY30" fmla="*/ 544749 h 1628747"/>
              <a:gd name="connsiteX31" fmla="*/ 759641 w 1187692"/>
              <a:gd name="connsiteY31" fmla="*/ 680936 h 1628747"/>
              <a:gd name="connsiteX32" fmla="*/ 701275 w 1187692"/>
              <a:gd name="connsiteY32" fmla="*/ 671209 h 1628747"/>
              <a:gd name="connsiteX33" fmla="*/ 691547 w 1187692"/>
              <a:gd name="connsiteY33" fmla="*/ 642026 h 1628747"/>
              <a:gd name="connsiteX34" fmla="*/ 681819 w 1187692"/>
              <a:gd name="connsiteY34" fmla="*/ 603115 h 1628747"/>
              <a:gd name="connsiteX35" fmla="*/ 652636 w 1187692"/>
              <a:gd name="connsiteY35" fmla="*/ 583660 h 1628747"/>
              <a:gd name="connsiteX36" fmla="*/ 672092 w 1187692"/>
              <a:gd name="connsiteY36" fmla="*/ 476656 h 1628747"/>
              <a:gd name="connsiteX37" fmla="*/ 779096 w 1187692"/>
              <a:gd name="connsiteY37" fmla="*/ 564204 h 1628747"/>
              <a:gd name="connsiteX38" fmla="*/ 818007 w 1187692"/>
              <a:gd name="connsiteY38" fmla="*/ 603115 h 1628747"/>
              <a:gd name="connsiteX39" fmla="*/ 808279 w 1187692"/>
              <a:gd name="connsiteY39" fmla="*/ 797668 h 1628747"/>
              <a:gd name="connsiteX40" fmla="*/ 740185 w 1187692"/>
              <a:gd name="connsiteY40" fmla="*/ 865762 h 1628747"/>
              <a:gd name="connsiteX41" fmla="*/ 662364 w 1187692"/>
              <a:gd name="connsiteY41" fmla="*/ 924128 h 1628747"/>
              <a:gd name="connsiteX42" fmla="*/ 574815 w 1187692"/>
              <a:gd name="connsiteY42" fmla="*/ 943583 h 1628747"/>
              <a:gd name="connsiteX43" fmla="*/ 545632 w 1187692"/>
              <a:gd name="connsiteY43" fmla="*/ 933856 h 1628747"/>
              <a:gd name="connsiteX44" fmla="*/ 565087 w 1187692"/>
              <a:gd name="connsiteY44" fmla="*/ 914400 h 1628747"/>
              <a:gd name="connsiteX45" fmla="*/ 594270 w 1187692"/>
              <a:gd name="connsiteY45" fmla="*/ 875490 h 1628747"/>
              <a:gd name="connsiteX46" fmla="*/ 623453 w 1187692"/>
              <a:gd name="connsiteY46" fmla="*/ 856034 h 1628747"/>
              <a:gd name="connsiteX47" fmla="*/ 642909 w 1187692"/>
              <a:gd name="connsiteY47" fmla="*/ 836579 h 1628747"/>
              <a:gd name="connsiteX48" fmla="*/ 808279 w 1187692"/>
              <a:gd name="connsiteY48" fmla="*/ 885217 h 1628747"/>
              <a:gd name="connsiteX49" fmla="*/ 827734 w 1187692"/>
              <a:gd name="connsiteY49" fmla="*/ 914400 h 1628747"/>
              <a:gd name="connsiteX50" fmla="*/ 827734 w 1187692"/>
              <a:gd name="connsiteY50" fmla="*/ 1060315 h 1628747"/>
              <a:gd name="connsiteX51" fmla="*/ 798551 w 1187692"/>
              <a:gd name="connsiteY51" fmla="*/ 1079770 h 1628747"/>
              <a:gd name="connsiteX52" fmla="*/ 779096 w 1187692"/>
              <a:gd name="connsiteY52" fmla="*/ 1108953 h 1628747"/>
              <a:gd name="connsiteX53" fmla="*/ 701275 w 1187692"/>
              <a:gd name="connsiteY53" fmla="*/ 1089498 h 1628747"/>
              <a:gd name="connsiteX54" fmla="*/ 740185 w 1187692"/>
              <a:gd name="connsiteY54" fmla="*/ 963039 h 1628747"/>
              <a:gd name="connsiteX55" fmla="*/ 847190 w 1187692"/>
              <a:gd name="connsiteY55" fmla="*/ 982494 h 1628747"/>
              <a:gd name="connsiteX56" fmla="*/ 915283 w 1187692"/>
              <a:gd name="connsiteY56" fmla="*/ 1070043 h 1628747"/>
              <a:gd name="connsiteX57" fmla="*/ 944466 w 1187692"/>
              <a:gd name="connsiteY57" fmla="*/ 1099226 h 1628747"/>
              <a:gd name="connsiteX58" fmla="*/ 925011 w 1187692"/>
              <a:gd name="connsiteY58" fmla="*/ 1254868 h 1628747"/>
              <a:gd name="connsiteX59" fmla="*/ 876373 w 1187692"/>
              <a:gd name="connsiteY59" fmla="*/ 1274324 h 1628747"/>
              <a:gd name="connsiteX60" fmla="*/ 818007 w 1187692"/>
              <a:gd name="connsiteY60" fmla="*/ 1322962 h 1628747"/>
              <a:gd name="connsiteX61" fmla="*/ 662364 w 1187692"/>
              <a:gd name="connsiteY61" fmla="*/ 1352145 h 1628747"/>
              <a:gd name="connsiteX62" fmla="*/ 526177 w 1187692"/>
              <a:gd name="connsiteY62" fmla="*/ 1381328 h 1628747"/>
              <a:gd name="connsiteX63" fmla="*/ 448356 w 1187692"/>
              <a:gd name="connsiteY63" fmla="*/ 1371600 h 1628747"/>
              <a:gd name="connsiteX64" fmla="*/ 477539 w 1187692"/>
              <a:gd name="connsiteY64" fmla="*/ 1128409 h 1628747"/>
              <a:gd name="connsiteX65" fmla="*/ 487266 w 1187692"/>
              <a:gd name="connsiteY65" fmla="*/ 1099226 h 1628747"/>
              <a:gd name="connsiteX66" fmla="*/ 594270 w 1187692"/>
              <a:gd name="connsiteY66" fmla="*/ 1089498 h 1628747"/>
              <a:gd name="connsiteX67" fmla="*/ 613726 w 1187692"/>
              <a:gd name="connsiteY67" fmla="*/ 1118681 h 1628747"/>
              <a:gd name="connsiteX68" fmla="*/ 623453 w 1187692"/>
              <a:gd name="connsiteY68" fmla="*/ 1147864 h 1628747"/>
              <a:gd name="connsiteX69" fmla="*/ 672092 w 1187692"/>
              <a:gd name="connsiteY69" fmla="*/ 1196502 h 1628747"/>
              <a:gd name="connsiteX70" fmla="*/ 681819 w 1187692"/>
              <a:gd name="connsiteY70" fmla="*/ 1225685 h 1628747"/>
              <a:gd name="connsiteX71" fmla="*/ 691547 w 1187692"/>
              <a:gd name="connsiteY71" fmla="*/ 1400783 h 1628747"/>
              <a:gd name="connsiteX72" fmla="*/ 642909 w 1187692"/>
              <a:gd name="connsiteY72" fmla="*/ 1420239 h 1628747"/>
              <a:gd name="connsiteX73" fmla="*/ 458083 w 1187692"/>
              <a:gd name="connsiteY73" fmla="*/ 1381328 h 1628747"/>
              <a:gd name="connsiteX74" fmla="*/ 448356 w 1187692"/>
              <a:gd name="connsiteY74" fmla="*/ 1352145 h 1628747"/>
              <a:gd name="connsiteX75" fmla="*/ 535904 w 1187692"/>
              <a:gd name="connsiteY75" fmla="*/ 1186775 h 1628747"/>
              <a:gd name="connsiteX76" fmla="*/ 565087 w 1187692"/>
              <a:gd name="connsiteY76" fmla="*/ 1196502 h 1628747"/>
              <a:gd name="connsiteX77" fmla="*/ 584543 w 1187692"/>
              <a:gd name="connsiteY77" fmla="*/ 1274324 h 1628747"/>
              <a:gd name="connsiteX78" fmla="*/ 574815 w 1187692"/>
              <a:gd name="connsiteY78" fmla="*/ 1420239 h 1628747"/>
              <a:gd name="connsiteX79" fmla="*/ 487266 w 1187692"/>
              <a:gd name="connsiteY79" fmla="*/ 1410511 h 1628747"/>
              <a:gd name="connsiteX80" fmla="*/ 467811 w 1187692"/>
              <a:gd name="connsiteY80" fmla="*/ 1352145 h 1628747"/>
              <a:gd name="connsiteX81" fmla="*/ 438628 w 1187692"/>
              <a:gd name="connsiteY81" fmla="*/ 1322962 h 1628747"/>
              <a:gd name="connsiteX82" fmla="*/ 438628 w 1187692"/>
              <a:gd name="connsiteY82" fmla="*/ 1254868 h 1628747"/>
              <a:gd name="connsiteX83" fmla="*/ 506721 w 1187692"/>
              <a:gd name="connsiteY83" fmla="*/ 1284051 h 1628747"/>
              <a:gd name="connsiteX84" fmla="*/ 496994 w 1187692"/>
              <a:gd name="connsiteY84" fmla="*/ 1429966 h 1628747"/>
              <a:gd name="connsiteX85" fmla="*/ 467811 w 1187692"/>
              <a:gd name="connsiteY85" fmla="*/ 1459149 h 1628747"/>
              <a:gd name="connsiteX86" fmla="*/ 370534 w 1187692"/>
              <a:gd name="connsiteY86" fmla="*/ 1449421 h 1628747"/>
              <a:gd name="connsiteX87" fmla="*/ 341351 w 1187692"/>
              <a:gd name="connsiteY87" fmla="*/ 1410511 h 1628747"/>
              <a:gd name="connsiteX88" fmla="*/ 331624 w 1187692"/>
              <a:gd name="connsiteY88" fmla="*/ 1293779 h 1628747"/>
              <a:gd name="connsiteX89" fmla="*/ 360807 w 1187692"/>
              <a:gd name="connsiteY89" fmla="*/ 1264596 h 1628747"/>
              <a:gd name="connsiteX90" fmla="*/ 409445 w 1187692"/>
              <a:gd name="connsiteY90" fmla="*/ 1254868 h 1628747"/>
              <a:gd name="connsiteX91" fmla="*/ 438628 w 1187692"/>
              <a:gd name="connsiteY91" fmla="*/ 1274324 h 1628747"/>
              <a:gd name="connsiteX92" fmla="*/ 428900 w 1187692"/>
              <a:gd name="connsiteY92" fmla="*/ 1391056 h 1628747"/>
              <a:gd name="connsiteX93" fmla="*/ 399717 w 1187692"/>
              <a:gd name="connsiteY93" fmla="*/ 1225685 h 1628747"/>
              <a:gd name="connsiteX94" fmla="*/ 389990 w 1187692"/>
              <a:gd name="connsiteY94" fmla="*/ 1196502 h 1628747"/>
              <a:gd name="connsiteX95" fmla="*/ 584543 w 1187692"/>
              <a:gd name="connsiteY95" fmla="*/ 1167319 h 1628747"/>
              <a:gd name="connsiteX96" fmla="*/ 594270 w 1187692"/>
              <a:gd name="connsiteY96" fmla="*/ 1196502 h 1628747"/>
              <a:gd name="connsiteX97" fmla="*/ 623453 w 1187692"/>
              <a:gd name="connsiteY97" fmla="*/ 1225685 h 1628747"/>
              <a:gd name="connsiteX98" fmla="*/ 603998 w 1187692"/>
              <a:gd name="connsiteY98" fmla="*/ 1400783 h 1628747"/>
              <a:gd name="connsiteX99" fmla="*/ 545632 w 1187692"/>
              <a:gd name="connsiteY99" fmla="*/ 1391056 h 1628747"/>
              <a:gd name="connsiteX100" fmla="*/ 526177 w 1187692"/>
              <a:gd name="connsiteY100" fmla="*/ 1342417 h 1628747"/>
              <a:gd name="connsiteX101" fmla="*/ 506721 w 1187692"/>
              <a:gd name="connsiteY101" fmla="*/ 1303507 h 1628747"/>
              <a:gd name="connsiteX102" fmla="*/ 516449 w 1187692"/>
              <a:gd name="connsiteY102" fmla="*/ 1206230 h 1628747"/>
              <a:gd name="connsiteX103" fmla="*/ 555360 w 1187692"/>
              <a:gd name="connsiteY103" fmla="*/ 1186775 h 1628747"/>
              <a:gd name="connsiteX104" fmla="*/ 711002 w 1187692"/>
              <a:gd name="connsiteY104" fmla="*/ 1196502 h 1628747"/>
              <a:gd name="connsiteX105" fmla="*/ 749913 w 1187692"/>
              <a:gd name="connsiteY105" fmla="*/ 1274324 h 1628747"/>
              <a:gd name="connsiteX106" fmla="*/ 779096 w 1187692"/>
              <a:gd name="connsiteY106" fmla="*/ 1352145 h 1628747"/>
              <a:gd name="connsiteX107" fmla="*/ 642909 w 1187692"/>
              <a:gd name="connsiteY107" fmla="*/ 1410511 h 1628747"/>
              <a:gd name="connsiteX108" fmla="*/ 574815 w 1187692"/>
              <a:gd name="connsiteY108" fmla="*/ 1342417 h 1628747"/>
              <a:gd name="connsiteX109" fmla="*/ 565087 w 1187692"/>
              <a:gd name="connsiteY109" fmla="*/ 1303507 h 1628747"/>
              <a:gd name="connsiteX110" fmla="*/ 535904 w 1187692"/>
              <a:gd name="connsiteY110" fmla="*/ 1274324 h 1628747"/>
              <a:gd name="connsiteX111" fmla="*/ 487266 w 1187692"/>
              <a:gd name="connsiteY111" fmla="*/ 1196502 h 1628747"/>
              <a:gd name="connsiteX112" fmla="*/ 516449 w 1187692"/>
              <a:gd name="connsiteY112" fmla="*/ 1186775 h 1628747"/>
              <a:gd name="connsiteX113" fmla="*/ 545632 w 1187692"/>
              <a:gd name="connsiteY113" fmla="*/ 1167319 h 1628747"/>
              <a:gd name="connsiteX114" fmla="*/ 642909 w 1187692"/>
              <a:gd name="connsiteY114" fmla="*/ 1177047 h 1628747"/>
              <a:gd name="connsiteX115" fmla="*/ 672092 w 1187692"/>
              <a:gd name="connsiteY115" fmla="*/ 1186775 h 1628747"/>
              <a:gd name="connsiteX116" fmla="*/ 681819 w 1187692"/>
              <a:gd name="connsiteY116" fmla="*/ 1215958 h 1628747"/>
              <a:gd name="connsiteX117" fmla="*/ 691547 w 1187692"/>
              <a:gd name="connsiteY117" fmla="*/ 1264596 h 1628747"/>
              <a:gd name="connsiteX118" fmla="*/ 681819 w 1187692"/>
              <a:gd name="connsiteY118" fmla="*/ 1410511 h 1628747"/>
              <a:gd name="connsiteX119" fmla="*/ 652636 w 1187692"/>
              <a:gd name="connsiteY119" fmla="*/ 1420239 h 1628747"/>
              <a:gd name="connsiteX120" fmla="*/ 292713 w 1187692"/>
              <a:gd name="connsiteY120" fmla="*/ 1391056 h 1628747"/>
              <a:gd name="connsiteX121" fmla="*/ 263530 w 1187692"/>
              <a:gd name="connsiteY121" fmla="*/ 1342417 h 1628747"/>
              <a:gd name="connsiteX122" fmla="*/ 438628 w 1187692"/>
              <a:gd name="connsiteY122" fmla="*/ 1254868 h 1628747"/>
              <a:gd name="connsiteX123" fmla="*/ 535904 w 1187692"/>
              <a:gd name="connsiteY123" fmla="*/ 1264596 h 1628747"/>
              <a:gd name="connsiteX124" fmla="*/ 545632 w 1187692"/>
              <a:gd name="connsiteY124" fmla="*/ 1293779 h 1628747"/>
              <a:gd name="connsiteX125" fmla="*/ 506721 w 1187692"/>
              <a:gd name="connsiteY125" fmla="*/ 1361873 h 1628747"/>
              <a:gd name="connsiteX126" fmla="*/ 370534 w 1187692"/>
              <a:gd name="connsiteY126" fmla="*/ 1322962 h 1628747"/>
              <a:gd name="connsiteX127" fmla="*/ 360807 w 1187692"/>
              <a:gd name="connsiteY127" fmla="*/ 1284051 h 1628747"/>
              <a:gd name="connsiteX128" fmla="*/ 370534 w 1187692"/>
              <a:gd name="connsiteY128" fmla="*/ 1167319 h 1628747"/>
              <a:gd name="connsiteX129" fmla="*/ 496994 w 1187692"/>
              <a:gd name="connsiteY129" fmla="*/ 1186775 h 1628747"/>
              <a:gd name="connsiteX130" fmla="*/ 535904 w 1187692"/>
              <a:gd name="connsiteY130" fmla="*/ 1196502 h 1628747"/>
              <a:gd name="connsiteX131" fmla="*/ 565087 w 1187692"/>
              <a:gd name="connsiteY131" fmla="*/ 1215958 h 1628747"/>
              <a:gd name="connsiteX132" fmla="*/ 574815 w 1187692"/>
              <a:gd name="connsiteY132" fmla="*/ 1245141 h 1628747"/>
              <a:gd name="connsiteX133" fmla="*/ 535904 w 1187692"/>
              <a:gd name="connsiteY133" fmla="*/ 1459149 h 1628747"/>
              <a:gd name="connsiteX134" fmla="*/ 487266 w 1187692"/>
              <a:gd name="connsiteY134" fmla="*/ 1439694 h 1628747"/>
              <a:gd name="connsiteX135" fmla="*/ 487266 w 1187692"/>
              <a:gd name="connsiteY135" fmla="*/ 1254868 h 1628747"/>
              <a:gd name="connsiteX136" fmla="*/ 496994 w 1187692"/>
              <a:gd name="connsiteY136" fmla="*/ 1342417 h 1628747"/>
              <a:gd name="connsiteX137" fmla="*/ 467811 w 1187692"/>
              <a:gd name="connsiteY137" fmla="*/ 1332690 h 1628747"/>
              <a:gd name="connsiteX138" fmla="*/ 506721 w 1187692"/>
              <a:gd name="connsiteY138" fmla="*/ 1225685 h 1628747"/>
              <a:gd name="connsiteX139" fmla="*/ 526177 w 1187692"/>
              <a:gd name="connsiteY139" fmla="*/ 1245141 h 1628747"/>
              <a:gd name="connsiteX140" fmla="*/ 516449 w 1187692"/>
              <a:gd name="connsiteY140" fmla="*/ 1332690 h 1628747"/>
              <a:gd name="connsiteX141" fmla="*/ 526177 w 1187692"/>
              <a:gd name="connsiteY141" fmla="*/ 1118681 h 1628747"/>
              <a:gd name="connsiteX142" fmla="*/ 555360 w 1187692"/>
              <a:gd name="connsiteY142" fmla="*/ 1099226 h 1628747"/>
              <a:gd name="connsiteX143" fmla="*/ 565087 w 1187692"/>
              <a:gd name="connsiteY143" fmla="*/ 1332690 h 1628747"/>
              <a:gd name="connsiteX144" fmla="*/ 584543 w 1187692"/>
              <a:gd name="connsiteY144" fmla="*/ 1274324 h 1628747"/>
              <a:gd name="connsiteX145" fmla="*/ 603998 w 1187692"/>
              <a:gd name="connsiteY145" fmla="*/ 1225685 h 1628747"/>
              <a:gd name="connsiteX146" fmla="*/ 623453 w 1187692"/>
              <a:gd name="connsiteY146" fmla="*/ 1196502 h 1628747"/>
              <a:gd name="connsiteX147" fmla="*/ 662364 w 1187692"/>
              <a:gd name="connsiteY147" fmla="*/ 1138136 h 1628747"/>
              <a:gd name="connsiteX148" fmla="*/ 711002 w 1187692"/>
              <a:gd name="connsiteY148" fmla="*/ 1128409 h 1628747"/>
              <a:gd name="connsiteX149" fmla="*/ 740185 w 1187692"/>
              <a:gd name="connsiteY149" fmla="*/ 1147864 h 1628747"/>
              <a:gd name="connsiteX150" fmla="*/ 759641 w 1187692"/>
              <a:gd name="connsiteY150" fmla="*/ 1108953 h 1628747"/>
              <a:gd name="connsiteX151" fmla="*/ 779096 w 1187692"/>
              <a:gd name="connsiteY151" fmla="*/ 1128409 h 1628747"/>
              <a:gd name="connsiteX152" fmla="*/ 691547 w 1187692"/>
              <a:gd name="connsiteY152" fmla="*/ 1147864 h 1628747"/>
              <a:gd name="connsiteX153" fmla="*/ 701275 w 1187692"/>
              <a:gd name="connsiteY153" fmla="*/ 1040860 h 1628747"/>
              <a:gd name="connsiteX154" fmla="*/ 749913 w 1187692"/>
              <a:gd name="connsiteY154" fmla="*/ 963039 h 1628747"/>
              <a:gd name="connsiteX155" fmla="*/ 788824 w 1187692"/>
              <a:gd name="connsiteY155" fmla="*/ 1001949 h 1628747"/>
              <a:gd name="connsiteX156" fmla="*/ 788824 w 1187692"/>
              <a:gd name="connsiteY156" fmla="*/ 1235413 h 1628747"/>
              <a:gd name="connsiteX157" fmla="*/ 565087 w 1187692"/>
              <a:gd name="connsiteY157" fmla="*/ 1206230 h 1628747"/>
              <a:gd name="connsiteX158" fmla="*/ 535904 w 1187692"/>
              <a:gd name="connsiteY158" fmla="*/ 1186775 h 1628747"/>
              <a:gd name="connsiteX159" fmla="*/ 545632 w 1187692"/>
              <a:gd name="connsiteY159" fmla="*/ 1021404 h 1628747"/>
              <a:gd name="connsiteX160" fmla="*/ 603998 w 1187692"/>
              <a:gd name="connsiteY160" fmla="*/ 1001949 h 1628747"/>
              <a:gd name="connsiteX161" fmla="*/ 818007 w 1187692"/>
              <a:gd name="connsiteY161" fmla="*/ 1040860 h 1628747"/>
              <a:gd name="connsiteX162" fmla="*/ 847190 w 1187692"/>
              <a:gd name="connsiteY162" fmla="*/ 1050587 h 1628747"/>
              <a:gd name="connsiteX163" fmla="*/ 895828 w 1187692"/>
              <a:gd name="connsiteY163" fmla="*/ 1079770 h 1628747"/>
              <a:gd name="connsiteX164" fmla="*/ 886100 w 1187692"/>
              <a:gd name="connsiteY164" fmla="*/ 1264596 h 1628747"/>
              <a:gd name="connsiteX165" fmla="*/ 856917 w 1187692"/>
              <a:gd name="connsiteY165" fmla="*/ 1293779 h 1628747"/>
              <a:gd name="connsiteX166" fmla="*/ 720730 w 1187692"/>
              <a:gd name="connsiteY166" fmla="*/ 1371600 h 1628747"/>
              <a:gd name="connsiteX167" fmla="*/ 681819 w 1187692"/>
              <a:gd name="connsiteY167" fmla="*/ 1400783 h 1628747"/>
              <a:gd name="connsiteX168" fmla="*/ 652636 w 1187692"/>
              <a:gd name="connsiteY168" fmla="*/ 1410511 h 1628747"/>
              <a:gd name="connsiteX169" fmla="*/ 526177 w 1187692"/>
              <a:gd name="connsiteY169" fmla="*/ 1439694 h 1628747"/>
              <a:gd name="connsiteX170" fmla="*/ 496994 w 1187692"/>
              <a:gd name="connsiteY170" fmla="*/ 1429966 h 1628747"/>
              <a:gd name="connsiteX171" fmla="*/ 458083 w 1187692"/>
              <a:gd name="connsiteY171" fmla="*/ 1303507 h 1628747"/>
              <a:gd name="connsiteX172" fmla="*/ 438628 w 1187692"/>
              <a:gd name="connsiteY172" fmla="*/ 1235413 h 1628747"/>
              <a:gd name="connsiteX173" fmla="*/ 477539 w 1187692"/>
              <a:gd name="connsiteY173" fmla="*/ 1060315 h 1628747"/>
              <a:gd name="connsiteX174" fmla="*/ 506721 w 1187692"/>
              <a:gd name="connsiteY174" fmla="*/ 1040860 h 1628747"/>
              <a:gd name="connsiteX175" fmla="*/ 672092 w 1187692"/>
              <a:gd name="connsiteY175" fmla="*/ 1060315 h 1628747"/>
              <a:gd name="connsiteX176" fmla="*/ 701275 w 1187692"/>
              <a:gd name="connsiteY176" fmla="*/ 1070043 h 1628747"/>
              <a:gd name="connsiteX177" fmla="*/ 759641 w 1187692"/>
              <a:gd name="connsiteY177" fmla="*/ 1108953 h 1628747"/>
              <a:gd name="connsiteX178" fmla="*/ 769368 w 1187692"/>
              <a:gd name="connsiteY178" fmla="*/ 1138136 h 1628747"/>
              <a:gd name="connsiteX179" fmla="*/ 565087 w 1187692"/>
              <a:gd name="connsiteY179" fmla="*/ 1352145 h 1628747"/>
              <a:gd name="connsiteX180" fmla="*/ 516449 w 1187692"/>
              <a:gd name="connsiteY180" fmla="*/ 1245141 h 1628747"/>
              <a:gd name="connsiteX181" fmla="*/ 487266 w 1187692"/>
              <a:gd name="connsiteY181" fmla="*/ 1186775 h 1628747"/>
              <a:gd name="connsiteX182" fmla="*/ 506721 w 1187692"/>
              <a:gd name="connsiteY182" fmla="*/ 1079770 h 1628747"/>
              <a:gd name="connsiteX183" fmla="*/ 555360 w 1187692"/>
              <a:gd name="connsiteY183" fmla="*/ 1070043 h 1628747"/>
              <a:gd name="connsiteX184" fmla="*/ 623453 w 1187692"/>
              <a:gd name="connsiteY184" fmla="*/ 1050587 h 1628747"/>
              <a:gd name="connsiteX185" fmla="*/ 769368 w 1187692"/>
              <a:gd name="connsiteY185" fmla="*/ 1138136 h 1628747"/>
              <a:gd name="connsiteX186" fmla="*/ 788824 w 1187692"/>
              <a:gd name="connsiteY186" fmla="*/ 1167319 h 1628747"/>
              <a:gd name="connsiteX187" fmla="*/ 818007 w 1187692"/>
              <a:gd name="connsiteY187" fmla="*/ 1070043 h 1628747"/>
              <a:gd name="connsiteX188" fmla="*/ 837462 w 1187692"/>
              <a:gd name="connsiteY188" fmla="*/ 1040860 h 1628747"/>
              <a:gd name="connsiteX189" fmla="*/ 1100109 w 1187692"/>
              <a:gd name="connsiteY189" fmla="*/ 992221 h 1628747"/>
              <a:gd name="connsiteX190" fmla="*/ 1168202 w 1187692"/>
              <a:gd name="connsiteY190" fmla="*/ 1001949 h 1628747"/>
              <a:gd name="connsiteX191" fmla="*/ 1187658 w 1187692"/>
              <a:gd name="connsiteY191" fmla="*/ 1040860 h 1628747"/>
              <a:gd name="connsiteX192" fmla="*/ 1158475 w 1187692"/>
              <a:gd name="connsiteY192" fmla="*/ 1235413 h 1628747"/>
              <a:gd name="connsiteX193" fmla="*/ 1041743 w 1187692"/>
              <a:gd name="connsiteY193" fmla="*/ 1284051 h 1628747"/>
              <a:gd name="connsiteX194" fmla="*/ 944466 w 1187692"/>
              <a:gd name="connsiteY194" fmla="*/ 1264596 h 1628747"/>
              <a:gd name="connsiteX195" fmla="*/ 905556 w 1187692"/>
              <a:gd name="connsiteY195" fmla="*/ 1186775 h 1628747"/>
              <a:gd name="connsiteX196" fmla="*/ 886100 w 1187692"/>
              <a:gd name="connsiteY196" fmla="*/ 1138136 h 1628747"/>
              <a:gd name="connsiteX197" fmla="*/ 876373 w 1187692"/>
              <a:gd name="connsiteY197" fmla="*/ 1070043 h 1628747"/>
              <a:gd name="connsiteX198" fmla="*/ 905556 w 1187692"/>
              <a:gd name="connsiteY198" fmla="*/ 807396 h 1628747"/>
              <a:gd name="connsiteX199" fmla="*/ 886100 w 1187692"/>
              <a:gd name="connsiteY199" fmla="*/ 972766 h 1628747"/>
              <a:gd name="connsiteX200" fmla="*/ 740185 w 1187692"/>
              <a:gd name="connsiteY200" fmla="*/ 1186775 h 1628747"/>
              <a:gd name="connsiteX201" fmla="*/ 681819 w 1187692"/>
              <a:gd name="connsiteY201" fmla="*/ 1254868 h 1628747"/>
              <a:gd name="connsiteX202" fmla="*/ 642909 w 1187692"/>
              <a:gd name="connsiteY202" fmla="*/ 1264596 h 1628747"/>
              <a:gd name="connsiteX203" fmla="*/ 594270 w 1187692"/>
              <a:gd name="connsiteY203" fmla="*/ 797668 h 1628747"/>
              <a:gd name="connsiteX204" fmla="*/ 691547 w 1187692"/>
              <a:gd name="connsiteY204" fmla="*/ 700392 h 1628747"/>
              <a:gd name="connsiteX205" fmla="*/ 711002 w 1187692"/>
              <a:gd name="connsiteY205" fmla="*/ 729575 h 1628747"/>
              <a:gd name="connsiteX206" fmla="*/ 711002 w 1187692"/>
              <a:gd name="connsiteY206" fmla="*/ 1147864 h 1628747"/>
              <a:gd name="connsiteX207" fmla="*/ 662364 w 1187692"/>
              <a:gd name="connsiteY207" fmla="*/ 1118681 h 1628747"/>
              <a:gd name="connsiteX208" fmla="*/ 681819 w 1187692"/>
              <a:gd name="connsiteY208" fmla="*/ 749030 h 1628747"/>
              <a:gd name="connsiteX209" fmla="*/ 769368 w 1187692"/>
              <a:gd name="connsiteY209" fmla="*/ 661481 h 1628747"/>
              <a:gd name="connsiteX210" fmla="*/ 818007 w 1187692"/>
              <a:gd name="connsiteY210" fmla="*/ 651753 h 1628747"/>
              <a:gd name="connsiteX211" fmla="*/ 895828 w 1187692"/>
              <a:gd name="connsiteY211" fmla="*/ 661481 h 1628747"/>
              <a:gd name="connsiteX212" fmla="*/ 837462 w 1187692"/>
              <a:gd name="connsiteY212" fmla="*/ 943583 h 1628747"/>
              <a:gd name="connsiteX213" fmla="*/ 818007 w 1187692"/>
              <a:gd name="connsiteY213" fmla="*/ 963039 h 1628747"/>
              <a:gd name="connsiteX214" fmla="*/ 769368 w 1187692"/>
              <a:gd name="connsiteY214" fmla="*/ 943583 h 1628747"/>
              <a:gd name="connsiteX215" fmla="*/ 759641 w 1187692"/>
              <a:gd name="connsiteY215" fmla="*/ 894945 h 1628747"/>
              <a:gd name="connsiteX216" fmla="*/ 740185 w 1187692"/>
              <a:gd name="connsiteY216" fmla="*/ 817124 h 1628747"/>
              <a:gd name="connsiteX217" fmla="*/ 730458 w 1187692"/>
              <a:gd name="connsiteY217" fmla="*/ 622570 h 1628747"/>
              <a:gd name="connsiteX218" fmla="*/ 701275 w 1187692"/>
              <a:gd name="connsiteY218" fmla="*/ 690664 h 1628747"/>
              <a:gd name="connsiteX219" fmla="*/ 691547 w 1187692"/>
              <a:gd name="connsiteY219" fmla="*/ 749030 h 1628747"/>
              <a:gd name="connsiteX220" fmla="*/ 672092 w 1187692"/>
              <a:gd name="connsiteY220" fmla="*/ 719847 h 1628747"/>
              <a:gd name="connsiteX221" fmla="*/ 711002 w 1187692"/>
              <a:gd name="connsiteY221" fmla="*/ 622570 h 1628747"/>
              <a:gd name="connsiteX222" fmla="*/ 720730 w 1187692"/>
              <a:gd name="connsiteY222" fmla="*/ 573932 h 1628747"/>
              <a:gd name="connsiteX223" fmla="*/ 730458 w 1187692"/>
              <a:gd name="connsiteY223" fmla="*/ 535021 h 1628747"/>
              <a:gd name="connsiteX224" fmla="*/ 769368 w 1187692"/>
              <a:gd name="connsiteY224" fmla="*/ 583660 h 1628747"/>
              <a:gd name="connsiteX225" fmla="*/ 779096 w 1187692"/>
              <a:gd name="connsiteY225" fmla="*/ 554477 h 1628747"/>
              <a:gd name="connsiteX226" fmla="*/ 720730 w 1187692"/>
              <a:gd name="connsiteY226" fmla="*/ 544749 h 1628747"/>
              <a:gd name="connsiteX227" fmla="*/ 711002 w 1187692"/>
              <a:gd name="connsiteY227" fmla="*/ 583660 h 1628747"/>
              <a:gd name="connsiteX228" fmla="*/ 720730 w 1187692"/>
              <a:gd name="connsiteY228" fmla="*/ 700392 h 1628747"/>
              <a:gd name="connsiteX229" fmla="*/ 711002 w 1187692"/>
              <a:gd name="connsiteY229" fmla="*/ 389107 h 1628747"/>
              <a:gd name="connsiteX230" fmla="*/ 691547 w 1187692"/>
              <a:gd name="connsiteY230" fmla="*/ 622570 h 1628747"/>
              <a:gd name="connsiteX231" fmla="*/ 681819 w 1187692"/>
              <a:gd name="connsiteY231" fmla="*/ 564204 h 1628747"/>
              <a:gd name="connsiteX232" fmla="*/ 623453 w 1187692"/>
              <a:gd name="connsiteY232" fmla="*/ 398834 h 1628747"/>
              <a:gd name="connsiteX233" fmla="*/ 642909 w 1187692"/>
              <a:gd name="connsiteY233" fmla="*/ 690664 h 1628747"/>
              <a:gd name="connsiteX234" fmla="*/ 652636 w 1187692"/>
              <a:gd name="connsiteY234" fmla="*/ 749030 h 1628747"/>
              <a:gd name="connsiteX235" fmla="*/ 691547 w 1187692"/>
              <a:gd name="connsiteY235" fmla="*/ 554477 h 1628747"/>
              <a:gd name="connsiteX236" fmla="*/ 711002 w 1187692"/>
              <a:gd name="connsiteY236" fmla="*/ 680936 h 1628747"/>
              <a:gd name="connsiteX237" fmla="*/ 720730 w 1187692"/>
              <a:gd name="connsiteY237" fmla="*/ 758758 h 1628747"/>
              <a:gd name="connsiteX238" fmla="*/ 681819 w 1187692"/>
              <a:gd name="connsiteY238" fmla="*/ 496111 h 1628747"/>
              <a:gd name="connsiteX239" fmla="*/ 672092 w 1187692"/>
              <a:gd name="connsiteY239" fmla="*/ 457200 h 1628747"/>
              <a:gd name="connsiteX240" fmla="*/ 662364 w 1187692"/>
              <a:gd name="connsiteY240" fmla="*/ 398834 h 1628747"/>
              <a:gd name="connsiteX241" fmla="*/ 642909 w 1187692"/>
              <a:gd name="connsiteY241" fmla="*/ 369651 h 1628747"/>
              <a:gd name="connsiteX242" fmla="*/ 623453 w 1187692"/>
              <a:gd name="connsiteY242" fmla="*/ 466928 h 1628747"/>
              <a:gd name="connsiteX243" fmla="*/ 633181 w 1187692"/>
              <a:gd name="connsiteY243" fmla="*/ 505839 h 1628747"/>
              <a:gd name="connsiteX244" fmla="*/ 652636 w 1187692"/>
              <a:gd name="connsiteY244" fmla="*/ 632298 h 1628747"/>
              <a:gd name="connsiteX245" fmla="*/ 691547 w 1187692"/>
              <a:gd name="connsiteY245" fmla="*/ 1021404 h 1628747"/>
              <a:gd name="connsiteX246" fmla="*/ 711002 w 1187692"/>
              <a:gd name="connsiteY246" fmla="*/ 982494 h 1628747"/>
              <a:gd name="connsiteX247" fmla="*/ 701275 w 1187692"/>
              <a:gd name="connsiteY247" fmla="*/ 1021404 h 1628747"/>
              <a:gd name="connsiteX248" fmla="*/ 681819 w 1187692"/>
              <a:gd name="connsiteY248" fmla="*/ 1225685 h 1628747"/>
              <a:gd name="connsiteX249" fmla="*/ 672092 w 1187692"/>
              <a:gd name="connsiteY249" fmla="*/ 1361873 h 1628747"/>
              <a:gd name="connsiteX250" fmla="*/ 691547 w 1187692"/>
              <a:gd name="connsiteY250" fmla="*/ 1293779 h 1628747"/>
              <a:gd name="connsiteX251" fmla="*/ 701275 w 1187692"/>
              <a:gd name="connsiteY251" fmla="*/ 1245141 h 1628747"/>
              <a:gd name="connsiteX252" fmla="*/ 730458 w 1187692"/>
              <a:gd name="connsiteY252" fmla="*/ 1186775 h 1628747"/>
              <a:gd name="connsiteX253" fmla="*/ 769368 w 1187692"/>
              <a:gd name="connsiteY253" fmla="*/ 1050587 h 1628747"/>
              <a:gd name="connsiteX254" fmla="*/ 779096 w 1187692"/>
              <a:gd name="connsiteY254" fmla="*/ 1001949 h 1628747"/>
              <a:gd name="connsiteX255" fmla="*/ 769368 w 1187692"/>
              <a:gd name="connsiteY255" fmla="*/ 1050587 h 1628747"/>
              <a:gd name="connsiteX256" fmla="*/ 759641 w 1187692"/>
              <a:gd name="connsiteY256" fmla="*/ 1138136 h 1628747"/>
              <a:gd name="connsiteX257" fmla="*/ 749913 w 1187692"/>
              <a:gd name="connsiteY257" fmla="*/ 1089498 h 1628747"/>
              <a:gd name="connsiteX258" fmla="*/ 730458 w 1187692"/>
              <a:gd name="connsiteY258" fmla="*/ 1138136 h 1628747"/>
              <a:gd name="connsiteX259" fmla="*/ 691547 w 1187692"/>
              <a:gd name="connsiteY259" fmla="*/ 1177047 h 1628747"/>
              <a:gd name="connsiteX260" fmla="*/ 633181 w 1187692"/>
              <a:gd name="connsiteY260" fmla="*/ 1245141 h 1628747"/>
              <a:gd name="connsiteX261" fmla="*/ 623453 w 1187692"/>
              <a:gd name="connsiteY261" fmla="*/ 1206230 h 1628747"/>
              <a:gd name="connsiteX262" fmla="*/ 613726 w 1187692"/>
              <a:gd name="connsiteY262" fmla="*/ 992221 h 1628747"/>
              <a:gd name="connsiteX263" fmla="*/ 545632 w 1187692"/>
              <a:gd name="connsiteY263" fmla="*/ 1021404 h 1628747"/>
              <a:gd name="connsiteX264" fmla="*/ 506721 w 1187692"/>
              <a:gd name="connsiteY264" fmla="*/ 1079770 h 1628747"/>
              <a:gd name="connsiteX265" fmla="*/ 458083 w 1187692"/>
              <a:gd name="connsiteY265" fmla="*/ 1167319 h 1628747"/>
              <a:gd name="connsiteX266" fmla="*/ 438628 w 1187692"/>
              <a:gd name="connsiteY266" fmla="*/ 1138136 h 1628747"/>
              <a:gd name="connsiteX267" fmla="*/ 448356 w 1187692"/>
              <a:gd name="connsiteY267" fmla="*/ 1108953 h 1628747"/>
              <a:gd name="connsiteX268" fmla="*/ 360807 w 1187692"/>
              <a:gd name="connsiteY268" fmla="*/ 1254868 h 1628747"/>
              <a:gd name="connsiteX269" fmla="*/ 351079 w 1187692"/>
              <a:gd name="connsiteY269" fmla="*/ 1293779 h 1628747"/>
              <a:gd name="connsiteX270" fmla="*/ 321896 w 1187692"/>
              <a:gd name="connsiteY270" fmla="*/ 1303507 h 1628747"/>
              <a:gd name="connsiteX271" fmla="*/ 331624 w 1187692"/>
              <a:gd name="connsiteY271" fmla="*/ 1215958 h 1628747"/>
              <a:gd name="connsiteX272" fmla="*/ 370534 w 1187692"/>
              <a:gd name="connsiteY272" fmla="*/ 1147864 h 1628747"/>
              <a:gd name="connsiteX273" fmla="*/ 389990 w 1187692"/>
              <a:gd name="connsiteY273" fmla="*/ 1070043 h 1628747"/>
              <a:gd name="connsiteX274" fmla="*/ 399717 w 1187692"/>
              <a:gd name="connsiteY274" fmla="*/ 1118681 h 1628747"/>
              <a:gd name="connsiteX275" fmla="*/ 389990 w 1187692"/>
              <a:gd name="connsiteY275" fmla="*/ 1157592 h 1628747"/>
              <a:gd name="connsiteX276" fmla="*/ 360807 w 1187692"/>
              <a:gd name="connsiteY276" fmla="*/ 1293779 h 1628747"/>
              <a:gd name="connsiteX277" fmla="*/ 370534 w 1187692"/>
              <a:gd name="connsiteY277" fmla="*/ 1410511 h 1628747"/>
              <a:gd name="connsiteX278" fmla="*/ 487266 w 1187692"/>
              <a:gd name="connsiteY278" fmla="*/ 1400783 h 1628747"/>
              <a:gd name="connsiteX279" fmla="*/ 555360 w 1187692"/>
              <a:gd name="connsiteY279" fmla="*/ 1332690 h 1628747"/>
              <a:gd name="connsiteX280" fmla="*/ 574815 w 1187692"/>
              <a:gd name="connsiteY280" fmla="*/ 1284051 h 1628747"/>
              <a:gd name="connsiteX281" fmla="*/ 623453 w 1187692"/>
              <a:gd name="connsiteY281" fmla="*/ 1196502 h 1628747"/>
              <a:gd name="connsiteX282" fmla="*/ 652636 w 1187692"/>
              <a:gd name="connsiteY282" fmla="*/ 1108953 h 1628747"/>
              <a:gd name="connsiteX283" fmla="*/ 642909 w 1187692"/>
              <a:gd name="connsiteY283" fmla="*/ 1186775 h 1628747"/>
              <a:gd name="connsiteX284" fmla="*/ 749913 w 1187692"/>
              <a:gd name="connsiteY284" fmla="*/ 1079770 h 1628747"/>
              <a:gd name="connsiteX285" fmla="*/ 769368 w 1187692"/>
              <a:gd name="connsiteY285" fmla="*/ 1021404 h 1628747"/>
              <a:gd name="connsiteX286" fmla="*/ 798551 w 1187692"/>
              <a:gd name="connsiteY286" fmla="*/ 894945 h 1628747"/>
              <a:gd name="connsiteX287" fmla="*/ 818007 w 1187692"/>
              <a:gd name="connsiteY287" fmla="*/ 875490 h 1628747"/>
              <a:gd name="connsiteX288" fmla="*/ 837462 w 1187692"/>
              <a:gd name="connsiteY288" fmla="*/ 1196502 h 1628747"/>
              <a:gd name="connsiteX289" fmla="*/ 818007 w 1187692"/>
              <a:gd name="connsiteY289" fmla="*/ 544749 h 1628747"/>
              <a:gd name="connsiteX290" fmla="*/ 769368 w 1187692"/>
              <a:gd name="connsiteY290" fmla="*/ 525294 h 1628747"/>
              <a:gd name="connsiteX291" fmla="*/ 730458 w 1187692"/>
              <a:gd name="connsiteY291" fmla="*/ 408562 h 1628747"/>
              <a:gd name="connsiteX292" fmla="*/ 701275 w 1187692"/>
              <a:gd name="connsiteY292" fmla="*/ 340468 h 1628747"/>
              <a:gd name="connsiteX293" fmla="*/ 681819 w 1187692"/>
              <a:gd name="connsiteY293" fmla="*/ 321013 h 1628747"/>
              <a:gd name="connsiteX294" fmla="*/ 672092 w 1187692"/>
              <a:gd name="connsiteY294" fmla="*/ 282102 h 1628747"/>
              <a:gd name="connsiteX295" fmla="*/ 652636 w 1187692"/>
              <a:gd name="connsiteY295" fmla="*/ 262647 h 1628747"/>
              <a:gd name="connsiteX296" fmla="*/ 565087 w 1187692"/>
              <a:gd name="connsiteY296" fmla="*/ 184826 h 1628747"/>
              <a:gd name="connsiteX297" fmla="*/ 516449 w 1187692"/>
              <a:gd name="connsiteY297" fmla="*/ 165370 h 1628747"/>
              <a:gd name="connsiteX298" fmla="*/ 487266 w 1187692"/>
              <a:gd name="connsiteY298" fmla="*/ 155643 h 1628747"/>
              <a:gd name="connsiteX299" fmla="*/ 438628 w 1187692"/>
              <a:gd name="connsiteY299" fmla="*/ 126460 h 1628747"/>
              <a:gd name="connsiteX300" fmla="*/ 419173 w 1187692"/>
              <a:gd name="connsiteY300" fmla="*/ 107004 h 1628747"/>
              <a:gd name="connsiteX301" fmla="*/ 341351 w 1187692"/>
              <a:gd name="connsiteY301" fmla="*/ 87549 h 1628747"/>
              <a:gd name="connsiteX302" fmla="*/ 107887 w 1187692"/>
              <a:gd name="connsiteY302" fmla="*/ 77821 h 1628747"/>
              <a:gd name="connsiteX303" fmla="*/ 68977 w 1187692"/>
              <a:gd name="connsiteY303" fmla="*/ 116732 h 1628747"/>
              <a:gd name="connsiteX304" fmla="*/ 30066 w 1187692"/>
              <a:gd name="connsiteY304" fmla="*/ 136187 h 1628747"/>
              <a:gd name="connsiteX305" fmla="*/ 20339 w 1187692"/>
              <a:gd name="connsiteY305" fmla="*/ 165370 h 1628747"/>
              <a:gd name="connsiteX306" fmla="*/ 883 w 1187692"/>
              <a:gd name="connsiteY306" fmla="*/ 194553 h 1628747"/>
              <a:gd name="connsiteX307" fmla="*/ 39794 w 1187692"/>
              <a:gd name="connsiteY307" fmla="*/ 204281 h 1628747"/>
              <a:gd name="connsiteX308" fmla="*/ 389990 w 1187692"/>
              <a:gd name="connsiteY308" fmla="*/ 233464 h 1628747"/>
              <a:gd name="connsiteX309" fmla="*/ 477539 w 1187692"/>
              <a:gd name="connsiteY309" fmla="*/ 252919 h 1628747"/>
              <a:gd name="connsiteX310" fmla="*/ 448356 w 1187692"/>
              <a:gd name="connsiteY310" fmla="*/ 243192 h 1628747"/>
              <a:gd name="connsiteX311" fmla="*/ 389990 w 1187692"/>
              <a:gd name="connsiteY311" fmla="*/ 214009 h 1628747"/>
              <a:gd name="connsiteX312" fmla="*/ 273258 w 1187692"/>
              <a:gd name="connsiteY312" fmla="*/ 204281 h 1628747"/>
              <a:gd name="connsiteX313" fmla="*/ 312168 w 1187692"/>
              <a:gd name="connsiteY313" fmla="*/ 223736 h 1628747"/>
              <a:gd name="connsiteX314" fmla="*/ 341351 w 1187692"/>
              <a:gd name="connsiteY314" fmla="*/ 252919 h 1628747"/>
              <a:gd name="connsiteX315" fmla="*/ 419173 w 1187692"/>
              <a:gd name="connsiteY315" fmla="*/ 272375 h 1628747"/>
              <a:gd name="connsiteX316" fmla="*/ 448356 w 1187692"/>
              <a:gd name="connsiteY316" fmla="*/ 291830 h 1628747"/>
              <a:gd name="connsiteX317" fmla="*/ 409445 w 1187692"/>
              <a:gd name="connsiteY317" fmla="*/ 272375 h 1628747"/>
              <a:gd name="connsiteX318" fmla="*/ 360807 w 1187692"/>
              <a:gd name="connsiteY318" fmla="*/ 233464 h 1628747"/>
              <a:gd name="connsiteX319" fmla="*/ 341351 w 1187692"/>
              <a:gd name="connsiteY319" fmla="*/ 214009 h 1628747"/>
              <a:gd name="connsiteX320" fmla="*/ 312168 w 1187692"/>
              <a:gd name="connsiteY320" fmla="*/ 194553 h 1628747"/>
              <a:gd name="connsiteX321" fmla="*/ 214892 w 1187692"/>
              <a:gd name="connsiteY321" fmla="*/ 175098 h 1628747"/>
              <a:gd name="connsiteX322" fmla="*/ 282985 w 1187692"/>
              <a:gd name="connsiteY322" fmla="*/ 204281 h 1628747"/>
              <a:gd name="connsiteX323" fmla="*/ 428900 w 1187692"/>
              <a:gd name="connsiteY323" fmla="*/ 243192 h 1628747"/>
              <a:gd name="connsiteX324" fmla="*/ 477539 w 1187692"/>
              <a:gd name="connsiteY324" fmla="*/ 272375 h 1628747"/>
              <a:gd name="connsiteX325" fmla="*/ 545632 w 1187692"/>
              <a:gd name="connsiteY325" fmla="*/ 282102 h 1628747"/>
              <a:gd name="connsiteX326" fmla="*/ 565087 w 1187692"/>
              <a:gd name="connsiteY326" fmla="*/ 291830 h 1628747"/>
              <a:gd name="connsiteX327" fmla="*/ 545632 w 1187692"/>
              <a:gd name="connsiteY327" fmla="*/ 262647 h 1628747"/>
              <a:gd name="connsiteX328" fmla="*/ 496994 w 1187692"/>
              <a:gd name="connsiteY328" fmla="*/ 243192 h 1628747"/>
              <a:gd name="connsiteX329" fmla="*/ 458083 w 1187692"/>
              <a:gd name="connsiteY329" fmla="*/ 204281 h 1628747"/>
              <a:gd name="connsiteX330" fmla="*/ 428900 w 1187692"/>
              <a:gd name="connsiteY330" fmla="*/ 175098 h 1628747"/>
              <a:gd name="connsiteX331" fmla="*/ 370534 w 1187692"/>
              <a:gd name="connsiteY331" fmla="*/ 155643 h 1628747"/>
              <a:gd name="connsiteX332" fmla="*/ 351079 w 1187692"/>
              <a:gd name="connsiteY332" fmla="*/ 126460 h 1628747"/>
              <a:gd name="connsiteX333" fmla="*/ 292713 w 1187692"/>
              <a:gd name="connsiteY333" fmla="*/ 107004 h 1628747"/>
              <a:gd name="connsiteX334" fmla="*/ 166253 w 1187692"/>
              <a:gd name="connsiteY334" fmla="*/ 136187 h 1628747"/>
              <a:gd name="connsiteX335" fmla="*/ 205164 w 1187692"/>
              <a:gd name="connsiteY335" fmla="*/ 145915 h 1628747"/>
              <a:gd name="connsiteX336" fmla="*/ 234347 w 1187692"/>
              <a:gd name="connsiteY336" fmla="*/ 165370 h 1628747"/>
              <a:gd name="connsiteX337" fmla="*/ 302441 w 1187692"/>
              <a:gd name="connsiteY337" fmla="*/ 184826 h 1628747"/>
              <a:gd name="connsiteX338" fmla="*/ 380262 w 1187692"/>
              <a:gd name="connsiteY338" fmla="*/ 223736 h 1628747"/>
              <a:gd name="connsiteX339" fmla="*/ 409445 w 1187692"/>
              <a:gd name="connsiteY339" fmla="*/ 233464 h 1628747"/>
              <a:gd name="connsiteX340" fmla="*/ 458083 w 1187692"/>
              <a:gd name="connsiteY340" fmla="*/ 262647 h 1628747"/>
              <a:gd name="connsiteX341" fmla="*/ 506721 w 1187692"/>
              <a:gd name="connsiteY341" fmla="*/ 272375 h 1628747"/>
              <a:gd name="connsiteX342" fmla="*/ 594270 w 1187692"/>
              <a:gd name="connsiteY342" fmla="*/ 321013 h 1628747"/>
              <a:gd name="connsiteX343" fmla="*/ 623453 w 1187692"/>
              <a:gd name="connsiteY343" fmla="*/ 330741 h 1628747"/>
              <a:gd name="connsiteX344" fmla="*/ 642909 w 1187692"/>
              <a:gd name="connsiteY344" fmla="*/ 350196 h 1628747"/>
              <a:gd name="connsiteX345" fmla="*/ 681819 w 1187692"/>
              <a:gd name="connsiteY345" fmla="*/ 379379 h 1628747"/>
              <a:gd name="connsiteX346" fmla="*/ 691547 w 1187692"/>
              <a:gd name="connsiteY346" fmla="*/ 408562 h 1628747"/>
              <a:gd name="connsiteX347" fmla="*/ 662364 w 1187692"/>
              <a:gd name="connsiteY347" fmla="*/ 389107 h 1628747"/>
              <a:gd name="connsiteX348" fmla="*/ 623453 w 1187692"/>
              <a:gd name="connsiteY348" fmla="*/ 359924 h 1628747"/>
              <a:gd name="connsiteX349" fmla="*/ 555360 w 1187692"/>
              <a:gd name="connsiteY349" fmla="*/ 321013 h 1628747"/>
              <a:gd name="connsiteX350" fmla="*/ 506721 w 1187692"/>
              <a:gd name="connsiteY350" fmla="*/ 282102 h 1628747"/>
              <a:gd name="connsiteX351" fmla="*/ 477539 w 1187692"/>
              <a:gd name="connsiteY351" fmla="*/ 262647 h 1628747"/>
              <a:gd name="connsiteX352" fmla="*/ 458083 w 1187692"/>
              <a:gd name="connsiteY352" fmla="*/ 243192 h 1628747"/>
              <a:gd name="connsiteX353" fmla="*/ 331624 w 1187692"/>
              <a:gd name="connsiteY353" fmla="*/ 223736 h 1628747"/>
              <a:gd name="connsiteX354" fmla="*/ 312168 w 1187692"/>
              <a:gd name="connsiteY354" fmla="*/ 184826 h 1628747"/>
              <a:gd name="connsiteX355" fmla="*/ 458083 w 1187692"/>
              <a:gd name="connsiteY355" fmla="*/ 194553 h 1628747"/>
              <a:gd name="connsiteX356" fmla="*/ 487266 w 1187692"/>
              <a:gd name="connsiteY356" fmla="*/ 214009 h 1628747"/>
              <a:gd name="connsiteX357" fmla="*/ 535904 w 1187692"/>
              <a:gd name="connsiteY357" fmla="*/ 233464 h 1628747"/>
              <a:gd name="connsiteX358" fmla="*/ 565087 w 1187692"/>
              <a:gd name="connsiteY358" fmla="*/ 262647 h 1628747"/>
              <a:gd name="connsiteX359" fmla="*/ 613726 w 1187692"/>
              <a:gd name="connsiteY359" fmla="*/ 301558 h 1628747"/>
              <a:gd name="connsiteX360" fmla="*/ 633181 w 1187692"/>
              <a:gd name="connsiteY360" fmla="*/ 389107 h 1628747"/>
              <a:gd name="connsiteX361" fmla="*/ 613726 w 1187692"/>
              <a:gd name="connsiteY361" fmla="*/ 359924 h 1628747"/>
              <a:gd name="connsiteX362" fmla="*/ 594270 w 1187692"/>
              <a:gd name="connsiteY362" fmla="*/ 340468 h 1628747"/>
              <a:gd name="connsiteX363" fmla="*/ 535904 w 1187692"/>
              <a:gd name="connsiteY363" fmla="*/ 282102 h 1628747"/>
              <a:gd name="connsiteX364" fmla="*/ 516449 w 1187692"/>
              <a:gd name="connsiteY364" fmla="*/ 252919 h 1628747"/>
              <a:gd name="connsiteX365" fmla="*/ 458083 w 1187692"/>
              <a:gd name="connsiteY365" fmla="*/ 223736 h 1628747"/>
              <a:gd name="connsiteX366" fmla="*/ 428900 w 1187692"/>
              <a:gd name="connsiteY366" fmla="*/ 194553 h 1628747"/>
              <a:gd name="connsiteX367" fmla="*/ 389990 w 1187692"/>
              <a:gd name="connsiteY367" fmla="*/ 175098 h 1628747"/>
              <a:gd name="connsiteX368" fmla="*/ 321896 w 1187692"/>
              <a:gd name="connsiteY368" fmla="*/ 155643 h 1628747"/>
              <a:gd name="connsiteX369" fmla="*/ 302441 w 1187692"/>
              <a:gd name="connsiteY369" fmla="*/ 136187 h 1628747"/>
              <a:gd name="connsiteX370" fmla="*/ 205164 w 1187692"/>
              <a:gd name="connsiteY370" fmla="*/ 155643 h 1628747"/>
              <a:gd name="connsiteX371" fmla="*/ 321896 w 1187692"/>
              <a:gd name="connsiteY371" fmla="*/ 165370 h 1628747"/>
              <a:gd name="connsiteX372" fmla="*/ 380262 w 1187692"/>
              <a:gd name="connsiteY372" fmla="*/ 175098 h 1628747"/>
              <a:gd name="connsiteX373" fmla="*/ 409445 w 1187692"/>
              <a:gd name="connsiteY373" fmla="*/ 204281 h 1628747"/>
              <a:gd name="connsiteX374" fmla="*/ 438628 w 1187692"/>
              <a:gd name="connsiteY374" fmla="*/ 214009 h 1628747"/>
              <a:gd name="connsiteX375" fmla="*/ 477539 w 1187692"/>
              <a:gd name="connsiteY375" fmla="*/ 233464 h 1628747"/>
              <a:gd name="connsiteX376" fmla="*/ 516449 w 1187692"/>
              <a:gd name="connsiteY376" fmla="*/ 262647 h 1628747"/>
              <a:gd name="connsiteX377" fmla="*/ 545632 w 1187692"/>
              <a:gd name="connsiteY377" fmla="*/ 282102 h 1628747"/>
              <a:gd name="connsiteX378" fmla="*/ 526177 w 1187692"/>
              <a:gd name="connsiteY378" fmla="*/ 252919 h 1628747"/>
              <a:gd name="connsiteX379" fmla="*/ 438628 w 1187692"/>
              <a:gd name="connsiteY379" fmla="*/ 204281 h 1628747"/>
              <a:gd name="connsiteX380" fmla="*/ 409445 w 1187692"/>
              <a:gd name="connsiteY380" fmla="*/ 165370 h 1628747"/>
              <a:gd name="connsiteX381" fmla="*/ 380262 w 1187692"/>
              <a:gd name="connsiteY381" fmla="*/ 155643 h 1628747"/>
              <a:gd name="connsiteX382" fmla="*/ 137070 w 1187692"/>
              <a:gd name="connsiteY382" fmla="*/ 145915 h 1628747"/>
              <a:gd name="connsiteX383" fmla="*/ 341351 w 1187692"/>
              <a:gd name="connsiteY383" fmla="*/ 155643 h 1628747"/>
              <a:gd name="connsiteX384" fmla="*/ 477539 w 1187692"/>
              <a:gd name="connsiteY384" fmla="*/ 184826 h 1628747"/>
              <a:gd name="connsiteX385" fmla="*/ 516449 w 1187692"/>
              <a:gd name="connsiteY385" fmla="*/ 194553 h 1628747"/>
              <a:gd name="connsiteX386" fmla="*/ 555360 w 1187692"/>
              <a:gd name="connsiteY386" fmla="*/ 214009 h 1628747"/>
              <a:gd name="connsiteX387" fmla="*/ 642909 w 1187692"/>
              <a:gd name="connsiteY387" fmla="*/ 272375 h 1628747"/>
              <a:gd name="connsiteX388" fmla="*/ 662364 w 1187692"/>
              <a:gd name="connsiteY388" fmla="*/ 311285 h 1628747"/>
              <a:gd name="connsiteX389" fmla="*/ 681819 w 1187692"/>
              <a:gd name="connsiteY389" fmla="*/ 369651 h 1628747"/>
              <a:gd name="connsiteX390" fmla="*/ 711002 w 1187692"/>
              <a:gd name="connsiteY390" fmla="*/ 389107 h 1628747"/>
              <a:gd name="connsiteX391" fmla="*/ 720730 w 1187692"/>
              <a:gd name="connsiteY391" fmla="*/ 418290 h 1628747"/>
              <a:gd name="connsiteX392" fmla="*/ 730458 w 1187692"/>
              <a:gd name="connsiteY392" fmla="*/ 466928 h 1628747"/>
              <a:gd name="connsiteX393" fmla="*/ 769368 w 1187692"/>
              <a:gd name="connsiteY393" fmla="*/ 535021 h 1628747"/>
              <a:gd name="connsiteX394" fmla="*/ 788824 w 1187692"/>
              <a:gd name="connsiteY394" fmla="*/ 622570 h 1628747"/>
              <a:gd name="connsiteX395" fmla="*/ 759641 w 1187692"/>
              <a:gd name="connsiteY395" fmla="*/ 1089498 h 1628747"/>
              <a:gd name="connsiteX396" fmla="*/ 740185 w 1187692"/>
              <a:gd name="connsiteY396" fmla="*/ 1128409 h 1628747"/>
              <a:gd name="connsiteX397" fmla="*/ 681819 w 1187692"/>
              <a:gd name="connsiteY397" fmla="*/ 1186775 h 1628747"/>
              <a:gd name="connsiteX398" fmla="*/ 613726 w 1187692"/>
              <a:gd name="connsiteY398" fmla="*/ 1235413 h 1628747"/>
              <a:gd name="connsiteX399" fmla="*/ 603998 w 1187692"/>
              <a:gd name="connsiteY399" fmla="*/ 1264596 h 1628747"/>
              <a:gd name="connsiteX400" fmla="*/ 574815 w 1187692"/>
              <a:gd name="connsiteY400" fmla="*/ 1284051 h 1628747"/>
              <a:gd name="connsiteX401" fmla="*/ 273258 w 1187692"/>
              <a:gd name="connsiteY401" fmla="*/ 1293779 h 1628747"/>
              <a:gd name="connsiteX402" fmla="*/ 389990 w 1187692"/>
              <a:gd name="connsiteY402" fmla="*/ 1245141 h 1628747"/>
              <a:gd name="connsiteX403" fmla="*/ 477539 w 1187692"/>
              <a:gd name="connsiteY403" fmla="*/ 1167319 h 1628747"/>
              <a:gd name="connsiteX404" fmla="*/ 535904 w 1187692"/>
              <a:gd name="connsiteY404" fmla="*/ 1031132 h 1628747"/>
              <a:gd name="connsiteX405" fmla="*/ 555360 w 1187692"/>
              <a:gd name="connsiteY405" fmla="*/ 963039 h 1628747"/>
              <a:gd name="connsiteX406" fmla="*/ 603998 w 1187692"/>
              <a:gd name="connsiteY406" fmla="*/ 904673 h 1628747"/>
              <a:gd name="connsiteX407" fmla="*/ 623453 w 1187692"/>
              <a:gd name="connsiteY407" fmla="*/ 865762 h 1628747"/>
              <a:gd name="connsiteX408" fmla="*/ 633181 w 1187692"/>
              <a:gd name="connsiteY408" fmla="*/ 836579 h 1628747"/>
              <a:gd name="connsiteX409" fmla="*/ 662364 w 1187692"/>
              <a:gd name="connsiteY409" fmla="*/ 826851 h 1628747"/>
              <a:gd name="connsiteX410" fmla="*/ 691547 w 1187692"/>
              <a:gd name="connsiteY410" fmla="*/ 778213 h 1628747"/>
              <a:gd name="connsiteX411" fmla="*/ 613726 w 1187692"/>
              <a:gd name="connsiteY411" fmla="*/ 953311 h 1628747"/>
              <a:gd name="connsiteX412" fmla="*/ 535904 w 1187692"/>
              <a:gd name="connsiteY412" fmla="*/ 1196502 h 1628747"/>
              <a:gd name="connsiteX413" fmla="*/ 565087 w 1187692"/>
              <a:gd name="connsiteY413" fmla="*/ 1274324 h 1628747"/>
              <a:gd name="connsiteX414" fmla="*/ 613726 w 1187692"/>
              <a:gd name="connsiteY414" fmla="*/ 1225685 h 1628747"/>
              <a:gd name="connsiteX415" fmla="*/ 672092 w 1187692"/>
              <a:gd name="connsiteY415" fmla="*/ 1128409 h 1628747"/>
              <a:gd name="connsiteX416" fmla="*/ 691547 w 1187692"/>
              <a:gd name="connsiteY416" fmla="*/ 1099226 h 1628747"/>
              <a:gd name="connsiteX417" fmla="*/ 720730 w 1187692"/>
              <a:gd name="connsiteY417" fmla="*/ 1011677 h 1628747"/>
              <a:gd name="connsiteX418" fmla="*/ 769368 w 1187692"/>
              <a:gd name="connsiteY418" fmla="*/ 933856 h 1628747"/>
              <a:gd name="connsiteX419" fmla="*/ 730458 w 1187692"/>
              <a:gd name="connsiteY419" fmla="*/ 1060315 h 1628747"/>
              <a:gd name="connsiteX420" fmla="*/ 681819 w 1187692"/>
              <a:gd name="connsiteY420" fmla="*/ 1196502 h 1628747"/>
              <a:gd name="connsiteX421" fmla="*/ 662364 w 1187692"/>
              <a:gd name="connsiteY421" fmla="*/ 778213 h 1628747"/>
              <a:gd name="connsiteX422" fmla="*/ 623453 w 1187692"/>
              <a:gd name="connsiteY422" fmla="*/ 856034 h 1628747"/>
              <a:gd name="connsiteX423" fmla="*/ 594270 w 1187692"/>
              <a:gd name="connsiteY423" fmla="*/ 1031132 h 1628747"/>
              <a:gd name="connsiteX424" fmla="*/ 574815 w 1187692"/>
              <a:gd name="connsiteY424" fmla="*/ 1089498 h 1628747"/>
              <a:gd name="connsiteX425" fmla="*/ 584543 w 1187692"/>
              <a:gd name="connsiteY425" fmla="*/ 1186775 h 1628747"/>
              <a:gd name="connsiteX426" fmla="*/ 662364 w 1187692"/>
              <a:gd name="connsiteY426" fmla="*/ 953311 h 1628747"/>
              <a:gd name="connsiteX427" fmla="*/ 701275 w 1187692"/>
              <a:gd name="connsiteY427" fmla="*/ 856034 h 1628747"/>
              <a:gd name="connsiteX428" fmla="*/ 633181 w 1187692"/>
              <a:gd name="connsiteY428" fmla="*/ 1128409 h 1628747"/>
              <a:gd name="connsiteX429" fmla="*/ 565087 w 1187692"/>
              <a:gd name="connsiteY429" fmla="*/ 1459149 h 1628747"/>
              <a:gd name="connsiteX430" fmla="*/ 623453 w 1187692"/>
              <a:gd name="connsiteY430" fmla="*/ 1361873 h 1628747"/>
              <a:gd name="connsiteX431" fmla="*/ 672092 w 1187692"/>
              <a:gd name="connsiteY431" fmla="*/ 1254868 h 1628747"/>
              <a:gd name="connsiteX432" fmla="*/ 681819 w 1187692"/>
              <a:gd name="connsiteY432" fmla="*/ 1225685 h 1628747"/>
              <a:gd name="connsiteX433" fmla="*/ 711002 w 1187692"/>
              <a:gd name="connsiteY433" fmla="*/ 1157592 h 1628747"/>
              <a:gd name="connsiteX434" fmla="*/ 720730 w 1187692"/>
              <a:gd name="connsiteY434" fmla="*/ 1108953 h 1628747"/>
              <a:gd name="connsiteX435" fmla="*/ 749913 w 1187692"/>
              <a:gd name="connsiteY435" fmla="*/ 1040860 h 1628747"/>
              <a:gd name="connsiteX436" fmla="*/ 788824 w 1187692"/>
              <a:gd name="connsiteY436" fmla="*/ 914400 h 1628747"/>
              <a:gd name="connsiteX437" fmla="*/ 808279 w 1187692"/>
              <a:gd name="connsiteY437" fmla="*/ 846307 h 1628747"/>
              <a:gd name="connsiteX438" fmla="*/ 759641 w 1187692"/>
              <a:gd name="connsiteY438" fmla="*/ 1040860 h 1628747"/>
              <a:gd name="connsiteX439" fmla="*/ 720730 w 1187692"/>
              <a:gd name="connsiteY439" fmla="*/ 1099226 h 1628747"/>
              <a:gd name="connsiteX440" fmla="*/ 711002 w 1187692"/>
              <a:gd name="connsiteY440" fmla="*/ 1147864 h 1628747"/>
              <a:gd name="connsiteX441" fmla="*/ 720730 w 1187692"/>
              <a:gd name="connsiteY441" fmla="*/ 1118681 h 1628747"/>
              <a:gd name="connsiteX442" fmla="*/ 730458 w 1187692"/>
              <a:gd name="connsiteY442" fmla="*/ 1050587 h 1628747"/>
              <a:gd name="connsiteX443" fmla="*/ 681819 w 1187692"/>
              <a:gd name="connsiteY443" fmla="*/ 1128409 h 1628747"/>
              <a:gd name="connsiteX444" fmla="*/ 555360 w 1187692"/>
              <a:gd name="connsiteY444" fmla="*/ 1575881 h 1628747"/>
              <a:gd name="connsiteX445" fmla="*/ 603998 w 1187692"/>
              <a:gd name="connsiteY445" fmla="*/ 1352145 h 1628747"/>
              <a:gd name="connsiteX446" fmla="*/ 623453 w 1187692"/>
              <a:gd name="connsiteY446" fmla="*/ 1215958 h 1628747"/>
              <a:gd name="connsiteX447" fmla="*/ 642909 w 1187692"/>
              <a:gd name="connsiteY447" fmla="*/ 1099226 h 1628747"/>
              <a:gd name="connsiteX448" fmla="*/ 516449 w 1187692"/>
              <a:gd name="connsiteY448" fmla="*/ 1225685 h 1628747"/>
              <a:gd name="connsiteX449" fmla="*/ 458083 w 1187692"/>
              <a:gd name="connsiteY449" fmla="*/ 1293779 h 1628747"/>
              <a:gd name="connsiteX450" fmla="*/ 438628 w 1187692"/>
              <a:gd name="connsiteY450" fmla="*/ 1352145 h 1628747"/>
              <a:gd name="connsiteX451" fmla="*/ 428900 w 1187692"/>
              <a:gd name="connsiteY451" fmla="*/ 1400783 h 1628747"/>
              <a:gd name="connsiteX452" fmla="*/ 458083 w 1187692"/>
              <a:gd name="connsiteY452" fmla="*/ 1313234 h 1628747"/>
              <a:gd name="connsiteX453" fmla="*/ 545632 w 1187692"/>
              <a:gd name="connsiteY453" fmla="*/ 1138136 h 1628747"/>
              <a:gd name="connsiteX454" fmla="*/ 603998 w 1187692"/>
              <a:gd name="connsiteY454" fmla="*/ 1040860 h 1628747"/>
              <a:gd name="connsiteX455" fmla="*/ 613726 w 1187692"/>
              <a:gd name="connsiteY455" fmla="*/ 1089498 h 1628747"/>
              <a:gd name="connsiteX456" fmla="*/ 633181 w 1187692"/>
              <a:gd name="connsiteY456" fmla="*/ 1264596 h 1628747"/>
              <a:gd name="connsiteX457" fmla="*/ 681819 w 1187692"/>
              <a:gd name="connsiteY457" fmla="*/ 1235413 h 1628747"/>
              <a:gd name="connsiteX458" fmla="*/ 769368 w 1187692"/>
              <a:gd name="connsiteY458" fmla="*/ 1108953 h 1628747"/>
              <a:gd name="connsiteX459" fmla="*/ 798551 w 1187692"/>
              <a:gd name="connsiteY459" fmla="*/ 1118681 h 1628747"/>
              <a:gd name="connsiteX460" fmla="*/ 788824 w 1187692"/>
              <a:gd name="connsiteY460" fmla="*/ 1196502 h 1628747"/>
              <a:gd name="connsiteX461" fmla="*/ 837462 w 1187692"/>
              <a:gd name="connsiteY461" fmla="*/ 1070043 h 1628747"/>
              <a:gd name="connsiteX462" fmla="*/ 818007 w 1187692"/>
              <a:gd name="connsiteY462" fmla="*/ 1196502 h 1628747"/>
              <a:gd name="connsiteX463" fmla="*/ 769368 w 1187692"/>
              <a:gd name="connsiteY463" fmla="*/ 1322962 h 1628747"/>
              <a:gd name="connsiteX464" fmla="*/ 759641 w 1187692"/>
              <a:gd name="connsiteY464" fmla="*/ 1352145 h 1628747"/>
              <a:gd name="connsiteX465" fmla="*/ 730458 w 1187692"/>
              <a:gd name="connsiteY465" fmla="*/ 1400783 h 1628747"/>
              <a:gd name="connsiteX466" fmla="*/ 740185 w 1187692"/>
              <a:gd name="connsiteY466" fmla="*/ 1050587 h 1628747"/>
              <a:gd name="connsiteX467" fmla="*/ 711002 w 1187692"/>
              <a:gd name="connsiteY467" fmla="*/ 1118681 h 1628747"/>
              <a:gd name="connsiteX468" fmla="*/ 701275 w 1187692"/>
              <a:gd name="connsiteY468" fmla="*/ 1157592 h 1628747"/>
              <a:gd name="connsiteX469" fmla="*/ 672092 w 1187692"/>
              <a:gd name="connsiteY469" fmla="*/ 1206230 h 1628747"/>
              <a:gd name="connsiteX470" fmla="*/ 652636 w 1187692"/>
              <a:gd name="connsiteY470" fmla="*/ 1254868 h 1628747"/>
              <a:gd name="connsiteX471" fmla="*/ 681819 w 1187692"/>
              <a:gd name="connsiteY471" fmla="*/ 992221 h 1628747"/>
              <a:gd name="connsiteX472" fmla="*/ 701275 w 1187692"/>
              <a:gd name="connsiteY472" fmla="*/ 914400 h 1628747"/>
              <a:gd name="connsiteX473" fmla="*/ 711002 w 1187692"/>
              <a:gd name="connsiteY473" fmla="*/ 749030 h 1628747"/>
              <a:gd name="connsiteX474" fmla="*/ 769368 w 1187692"/>
              <a:gd name="connsiteY474" fmla="*/ 603115 h 1628747"/>
              <a:gd name="connsiteX475" fmla="*/ 730458 w 1187692"/>
              <a:gd name="connsiteY475" fmla="*/ 904673 h 1628747"/>
              <a:gd name="connsiteX476" fmla="*/ 691547 w 1187692"/>
              <a:gd name="connsiteY476" fmla="*/ 1089498 h 1628747"/>
              <a:gd name="connsiteX477" fmla="*/ 701275 w 1187692"/>
              <a:gd name="connsiteY477" fmla="*/ 894945 h 1628747"/>
              <a:gd name="connsiteX478" fmla="*/ 711002 w 1187692"/>
              <a:gd name="connsiteY478" fmla="*/ 797668 h 1628747"/>
              <a:gd name="connsiteX479" fmla="*/ 749913 w 1187692"/>
              <a:gd name="connsiteY479" fmla="*/ 729575 h 1628747"/>
              <a:gd name="connsiteX480" fmla="*/ 720730 w 1187692"/>
              <a:gd name="connsiteY480" fmla="*/ 865762 h 1628747"/>
              <a:gd name="connsiteX481" fmla="*/ 672092 w 1187692"/>
              <a:gd name="connsiteY481" fmla="*/ 992221 h 1628747"/>
              <a:gd name="connsiteX482" fmla="*/ 662364 w 1187692"/>
              <a:gd name="connsiteY482" fmla="*/ 1060315 h 1628747"/>
              <a:gd name="connsiteX483" fmla="*/ 681819 w 1187692"/>
              <a:gd name="connsiteY483" fmla="*/ 953311 h 1628747"/>
              <a:gd name="connsiteX484" fmla="*/ 691547 w 1187692"/>
              <a:gd name="connsiteY484" fmla="*/ 826851 h 1628747"/>
              <a:gd name="connsiteX485" fmla="*/ 672092 w 1187692"/>
              <a:gd name="connsiteY485" fmla="*/ 885217 h 1628747"/>
              <a:gd name="connsiteX486" fmla="*/ 584543 w 1187692"/>
              <a:gd name="connsiteY486" fmla="*/ 1040860 h 1628747"/>
              <a:gd name="connsiteX487" fmla="*/ 545632 w 1187692"/>
              <a:gd name="connsiteY487" fmla="*/ 1108953 h 1628747"/>
              <a:gd name="connsiteX488" fmla="*/ 506721 w 1187692"/>
              <a:gd name="connsiteY488" fmla="*/ 1225685 h 1628747"/>
              <a:gd name="connsiteX489" fmla="*/ 487266 w 1187692"/>
              <a:gd name="connsiteY489" fmla="*/ 1245141 h 1628747"/>
              <a:gd name="connsiteX490" fmla="*/ 526177 w 1187692"/>
              <a:gd name="connsiteY490" fmla="*/ 1070043 h 1628747"/>
              <a:gd name="connsiteX491" fmla="*/ 565087 w 1187692"/>
              <a:gd name="connsiteY491" fmla="*/ 933856 h 1628747"/>
              <a:gd name="connsiteX492" fmla="*/ 467811 w 1187692"/>
              <a:gd name="connsiteY492" fmla="*/ 1254868 h 1628747"/>
              <a:gd name="connsiteX493" fmla="*/ 458083 w 1187692"/>
              <a:gd name="connsiteY493" fmla="*/ 1322962 h 1628747"/>
              <a:gd name="connsiteX494" fmla="*/ 409445 w 1187692"/>
              <a:gd name="connsiteY494" fmla="*/ 1391056 h 1628747"/>
              <a:gd name="connsiteX495" fmla="*/ 428900 w 1187692"/>
              <a:gd name="connsiteY495" fmla="*/ 1303507 h 1628747"/>
              <a:gd name="connsiteX496" fmla="*/ 467811 w 1187692"/>
              <a:gd name="connsiteY496" fmla="*/ 1177047 h 1628747"/>
              <a:gd name="connsiteX497" fmla="*/ 535904 w 1187692"/>
              <a:gd name="connsiteY497" fmla="*/ 1001949 h 1628747"/>
              <a:gd name="connsiteX498" fmla="*/ 565087 w 1187692"/>
              <a:gd name="connsiteY498" fmla="*/ 1001949 h 1628747"/>
              <a:gd name="connsiteX499" fmla="*/ 555360 w 1187692"/>
              <a:gd name="connsiteY499" fmla="*/ 1040860 h 1628747"/>
              <a:gd name="connsiteX500" fmla="*/ 535904 w 1187692"/>
              <a:gd name="connsiteY500" fmla="*/ 1186775 h 1628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</a:cxnLst>
            <a:rect l="l" t="t" r="r" b="b"/>
            <a:pathLst>
              <a:path w="1187692" h="1628747">
                <a:moveTo>
                  <a:pt x="166253" y="126460"/>
                </a:moveTo>
                <a:cubicBezTo>
                  <a:pt x="175981" y="100520"/>
                  <a:pt x="185968" y="74675"/>
                  <a:pt x="195436" y="48639"/>
                </a:cubicBezTo>
                <a:cubicBezTo>
                  <a:pt x="198940" y="39002"/>
                  <a:pt x="198758" y="27463"/>
                  <a:pt x="205164" y="19456"/>
                </a:cubicBezTo>
                <a:cubicBezTo>
                  <a:pt x="212467" y="10327"/>
                  <a:pt x="224619" y="6485"/>
                  <a:pt x="234347" y="0"/>
                </a:cubicBezTo>
                <a:cubicBezTo>
                  <a:pt x="253802" y="9728"/>
                  <a:pt x="272836" y="20349"/>
                  <a:pt x="292713" y="29183"/>
                </a:cubicBezTo>
                <a:cubicBezTo>
                  <a:pt x="302083" y="33348"/>
                  <a:pt x="314645" y="31660"/>
                  <a:pt x="321896" y="38911"/>
                </a:cubicBezTo>
                <a:cubicBezTo>
                  <a:pt x="332150" y="49165"/>
                  <a:pt x="332448" y="66375"/>
                  <a:pt x="341351" y="77821"/>
                </a:cubicBezTo>
                <a:cubicBezTo>
                  <a:pt x="355428" y="95920"/>
                  <a:pt x="373777" y="110247"/>
                  <a:pt x="389990" y="126460"/>
                </a:cubicBezTo>
                <a:lnTo>
                  <a:pt x="419173" y="155643"/>
                </a:lnTo>
                <a:cubicBezTo>
                  <a:pt x="428901" y="165371"/>
                  <a:pt x="440725" y="173379"/>
                  <a:pt x="448356" y="184826"/>
                </a:cubicBezTo>
                <a:cubicBezTo>
                  <a:pt x="454841" y="194554"/>
                  <a:pt x="462583" y="203552"/>
                  <a:pt x="467811" y="214009"/>
                </a:cubicBezTo>
                <a:cubicBezTo>
                  <a:pt x="508085" y="294557"/>
                  <a:pt x="441239" y="188741"/>
                  <a:pt x="496994" y="272375"/>
                </a:cubicBezTo>
                <a:cubicBezTo>
                  <a:pt x="493751" y="291830"/>
                  <a:pt x="505222" y="322579"/>
                  <a:pt x="487266" y="330741"/>
                </a:cubicBezTo>
                <a:cubicBezTo>
                  <a:pt x="347550" y="394248"/>
                  <a:pt x="383694" y="244912"/>
                  <a:pt x="399717" y="184826"/>
                </a:cubicBezTo>
                <a:cubicBezTo>
                  <a:pt x="402359" y="174918"/>
                  <a:pt x="419172" y="178341"/>
                  <a:pt x="428900" y="175098"/>
                </a:cubicBezTo>
                <a:cubicBezTo>
                  <a:pt x="451598" y="178341"/>
                  <a:pt x="476486" y="174572"/>
                  <a:pt x="496994" y="184826"/>
                </a:cubicBezTo>
                <a:cubicBezTo>
                  <a:pt x="511495" y="192076"/>
                  <a:pt x="515626" y="211427"/>
                  <a:pt x="526177" y="223736"/>
                </a:cubicBezTo>
                <a:cubicBezTo>
                  <a:pt x="535130" y="234181"/>
                  <a:pt x="546407" y="242474"/>
                  <a:pt x="555360" y="252919"/>
                </a:cubicBezTo>
                <a:cubicBezTo>
                  <a:pt x="603624" y="309227"/>
                  <a:pt x="562352" y="277036"/>
                  <a:pt x="613726" y="311285"/>
                </a:cubicBezTo>
                <a:cubicBezTo>
                  <a:pt x="616968" y="324255"/>
                  <a:pt x="619611" y="337390"/>
                  <a:pt x="623453" y="350196"/>
                </a:cubicBezTo>
                <a:cubicBezTo>
                  <a:pt x="629346" y="369839"/>
                  <a:pt x="642909" y="408562"/>
                  <a:pt x="642909" y="408562"/>
                </a:cubicBezTo>
                <a:cubicBezTo>
                  <a:pt x="633181" y="415047"/>
                  <a:pt x="625327" y="426567"/>
                  <a:pt x="613726" y="428017"/>
                </a:cubicBezTo>
                <a:cubicBezTo>
                  <a:pt x="569545" y="433540"/>
                  <a:pt x="561845" y="415048"/>
                  <a:pt x="535904" y="389107"/>
                </a:cubicBezTo>
                <a:cubicBezTo>
                  <a:pt x="540651" y="360628"/>
                  <a:pt x="538783" y="322601"/>
                  <a:pt x="565087" y="301558"/>
                </a:cubicBezTo>
                <a:cubicBezTo>
                  <a:pt x="573094" y="295152"/>
                  <a:pt x="584542" y="295073"/>
                  <a:pt x="594270" y="291830"/>
                </a:cubicBezTo>
                <a:cubicBezTo>
                  <a:pt x="620211" y="295073"/>
                  <a:pt x="646871" y="294679"/>
                  <a:pt x="672092" y="301558"/>
                </a:cubicBezTo>
                <a:cubicBezTo>
                  <a:pt x="707502" y="311215"/>
                  <a:pt x="709333" y="339258"/>
                  <a:pt x="720730" y="369651"/>
                </a:cubicBezTo>
                <a:cubicBezTo>
                  <a:pt x="724330" y="379252"/>
                  <a:pt x="726419" y="389409"/>
                  <a:pt x="730458" y="398834"/>
                </a:cubicBezTo>
                <a:cubicBezTo>
                  <a:pt x="736170" y="412163"/>
                  <a:pt x="743428" y="424775"/>
                  <a:pt x="749913" y="437745"/>
                </a:cubicBezTo>
                <a:cubicBezTo>
                  <a:pt x="753156" y="457200"/>
                  <a:pt x="756113" y="476705"/>
                  <a:pt x="759641" y="496111"/>
                </a:cubicBezTo>
                <a:cubicBezTo>
                  <a:pt x="762599" y="512378"/>
                  <a:pt x="769368" y="528215"/>
                  <a:pt x="769368" y="544749"/>
                </a:cubicBezTo>
                <a:cubicBezTo>
                  <a:pt x="769368" y="590260"/>
                  <a:pt x="762883" y="635540"/>
                  <a:pt x="759641" y="680936"/>
                </a:cubicBezTo>
                <a:cubicBezTo>
                  <a:pt x="740186" y="677694"/>
                  <a:pt x="718400" y="680995"/>
                  <a:pt x="701275" y="671209"/>
                </a:cubicBezTo>
                <a:cubicBezTo>
                  <a:pt x="692372" y="666122"/>
                  <a:pt x="694364" y="651885"/>
                  <a:pt x="691547" y="642026"/>
                </a:cubicBezTo>
                <a:cubicBezTo>
                  <a:pt x="687874" y="629171"/>
                  <a:pt x="689235" y="614239"/>
                  <a:pt x="681819" y="603115"/>
                </a:cubicBezTo>
                <a:cubicBezTo>
                  <a:pt x="675334" y="593387"/>
                  <a:pt x="662364" y="590145"/>
                  <a:pt x="652636" y="583660"/>
                </a:cubicBezTo>
                <a:cubicBezTo>
                  <a:pt x="659121" y="547992"/>
                  <a:pt x="642773" y="497979"/>
                  <a:pt x="672092" y="476656"/>
                </a:cubicBezTo>
                <a:cubicBezTo>
                  <a:pt x="756070" y="415581"/>
                  <a:pt x="765263" y="541150"/>
                  <a:pt x="779096" y="564204"/>
                </a:cubicBezTo>
                <a:cubicBezTo>
                  <a:pt x="788533" y="579933"/>
                  <a:pt x="805037" y="590145"/>
                  <a:pt x="818007" y="603115"/>
                </a:cubicBezTo>
                <a:cubicBezTo>
                  <a:pt x="814764" y="667966"/>
                  <a:pt x="826726" y="735411"/>
                  <a:pt x="808279" y="797668"/>
                </a:cubicBezTo>
                <a:cubicBezTo>
                  <a:pt x="799160" y="828445"/>
                  <a:pt x="765865" y="846502"/>
                  <a:pt x="740185" y="865762"/>
                </a:cubicBezTo>
                <a:cubicBezTo>
                  <a:pt x="714245" y="885217"/>
                  <a:pt x="694348" y="918797"/>
                  <a:pt x="662364" y="924128"/>
                </a:cubicBezTo>
                <a:cubicBezTo>
                  <a:pt x="593884" y="935542"/>
                  <a:pt x="622710" y="927619"/>
                  <a:pt x="574815" y="943583"/>
                </a:cubicBezTo>
                <a:cubicBezTo>
                  <a:pt x="565087" y="940341"/>
                  <a:pt x="548875" y="943584"/>
                  <a:pt x="545632" y="933856"/>
                </a:cubicBezTo>
                <a:cubicBezTo>
                  <a:pt x="542732" y="925155"/>
                  <a:pt x="559216" y="921446"/>
                  <a:pt x="565087" y="914400"/>
                </a:cubicBezTo>
                <a:cubicBezTo>
                  <a:pt x="575466" y="901945"/>
                  <a:pt x="582806" y="886954"/>
                  <a:pt x="594270" y="875490"/>
                </a:cubicBezTo>
                <a:cubicBezTo>
                  <a:pt x="602537" y="867223"/>
                  <a:pt x="614324" y="863337"/>
                  <a:pt x="623453" y="856034"/>
                </a:cubicBezTo>
                <a:cubicBezTo>
                  <a:pt x="630615" y="850305"/>
                  <a:pt x="636424" y="843064"/>
                  <a:pt x="642909" y="836579"/>
                </a:cubicBezTo>
                <a:cubicBezTo>
                  <a:pt x="676281" y="843730"/>
                  <a:pt x="769237" y="846175"/>
                  <a:pt x="808279" y="885217"/>
                </a:cubicBezTo>
                <a:cubicBezTo>
                  <a:pt x="816546" y="893484"/>
                  <a:pt x="821249" y="904672"/>
                  <a:pt x="827734" y="914400"/>
                </a:cubicBezTo>
                <a:cubicBezTo>
                  <a:pt x="838804" y="969748"/>
                  <a:pt x="849059" y="996342"/>
                  <a:pt x="827734" y="1060315"/>
                </a:cubicBezTo>
                <a:cubicBezTo>
                  <a:pt x="824037" y="1071406"/>
                  <a:pt x="808279" y="1073285"/>
                  <a:pt x="798551" y="1079770"/>
                </a:cubicBezTo>
                <a:cubicBezTo>
                  <a:pt x="792066" y="1089498"/>
                  <a:pt x="788225" y="1101650"/>
                  <a:pt x="779096" y="1108953"/>
                </a:cubicBezTo>
                <a:cubicBezTo>
                  <a:pt x="747683" y="1134084"/>
                  <a:pt x="729745" y="1106580"/>
                  <a:pt x="701275" y="1089498"/>
                </a:cubicBezTo>
                <a:cubicBezTo>
                  <a:pt x="714245" y="1047345"/>
                  <a:pt x="704620" y="989120"/>
                  <a:pt x="740185" y="963039"/>
                </a:cubicBezTo>
                <a:cubicBezTo>
                  <a:pt x="769420" y="941600"/>
                  <a:pt x="816256" y="963590"/>
                  <a:pt x="847190" y="982494"/>
                </a:cubicBezTo>
                <a:cubicBezTo>
                  <a:pt x="878736" y="1001772"/>
                  <a:pt x="889141" y="1043901"/>
                  <a:pt x="915283" y="1070043"/>
                </a:cubicBezTo>
                <a:lnTo>
                  <a:pt x="944466" y="1099226"/>
                </a:lnTo>
                <a:cubicBezTo>
                  <a:pt x="937981" y="1151107"/>
                  <a:pt x="943961" y="1206139"/>
                  <a:pt x="925011" y="1254868"/>
                </a:cubicBezTo>
                <a:cubicBezTo>
                  <a:pt x="918682" y="1271142"/>
                  <a:pt x="891105" y="1264949"/>
                  <a:pt x="876373" y="1274324"/>
                </a:cubicBezTo>
                <a:cubicBezTo>
                  <a:pt x="855007" y="1287921"/>
                  <a:pt x="840305" y="1310955"/>
                  <a:pt x="818007" y="1322962"/>
                </a:cubicBezTo>
                <a:cubicBezTo>
                  <a:pt x="774684" y="1346289"/>
                  <a:pt x="707445" y="1345027"/>
                  <a:pt x="662364" y="1352145"/>
                </a:cubicBezTo>
                <a:cubicBezTo>
                  <a:pt x="602428" y="1361609"/>
                  <a:pt x="576770" y="1368679"/>
                  <a:pt x="526177" y="1381328"/>
                </a:cubicBezTo>
                <a:cubicBezTo>
                  <a:pt x="500237" y="1378085"/>
                  <a:pt x="455676" y="1396697"/>
                  <a:pt x="448356" y="1371600"/>
                </a:cubicBezTo>
                <a:cubicBezTo>
                  <a:pt x="398051" y="1199128"/>
                  <a:pt x="412721" y="1193223"/>
                  <a:pt x="477539" y="1128409"/>
                </a:cubicBezTo>
                <a:cubicBezTo>
                  <a:pt x="480781" y="1118681"/>
                  <a:pt x="481991" y="1108019"/>
                  <a:pt x="487266" y="1099226"/>
                </a:cubicBezTo>
                <a:cubicBezTo>
                  <a:pt x="512402" y="1057331"/>
                  <a:pt x="545889" y="1084122"/>
                  <a:pt x="594270" y="1089498"/>
                </a:cubicBezTo>
                <a:cubicBezTo>
                  <a:pt x="600755" y="1099226"/>
                  <a:pt x="608497" y="1108224"/>
                  <a:pt x="613726" y="1118681"/>
                </a:cubicBezTo>
                <a:cubicBezTo>
                  <a:pt x="618312" y="1127852"/>
                  <a:pt x="617301" y="1139661"/>
                  <a:pt x="623453" y="1147864"/>
                </a:cubicBezTo>
                <a:cubicBezTo>
                  <a:pt x="637210" y="1166207"/>
                  <a:pt x="672092" y="1196502"/>
                  <a:pt x="672092" y="1196502"/>
                </a:cubicBezTo>
                <a:cubicBezTo>
                  <a:pt x="675334" y="1206230"/>
                  <a:pt x="676732" y="1216782"/>
                  <a:pt x="681819" y="1225685"/>
                </a:cubicBezTo>
                <a:cubicBezTo>
                  <a:pt x="723680" y="1298943"/>
                  <a:pt x="755257" y="1255159"/>
                  <a:pt x="691547" y="1400783"/>
                </a:cubicBezTo>
                <a:cubicBezTo>
                  <a:pt x="684548" y="1416781"/>
                  <a:pt x="659122" y="1413754"/>
                  <a:pt x="642909" y="1420239"/>
                </a:cubicBezTo>
                <a:cubicBezTo>
                  <a:pt x="621340" y="1417701"/>
                  <a:pt x="491520" y="1437056"/>
                  <a:pt x="458083" y="1381328"/>
                </a:cubicBezTo>
                <a:cubicBezTo>
                  <a:pt x="452807" y="1372535"/>
                  <a:pt x="451598" y="1361873"/>
                  <a:pt x="448356" y="1352145"/>
                </a:cubicBezTo>
                <a:cubicBezTo>
                  <a:pt x="469794" y="1148479"/>
                  <a:pt x="408432" y="1148533"/>
                  <a:pt x="535904" y="1186775"/>
                </a:cubicBezTo>
                <a:cubicBezTo>
                  <a:pt x="545725" y="1189721"/>
                  <a:pt x="555359" y="1193260"/>
                  <a:pt x="565087" y="1196502"/>
                </a:cubicBezTo>
                <a:cubicBezTo>
                  <a:pt x="572764" y="1219531"/>
                  <a:pt x="584543" y="1250846"/>
                  <a:pt x="584543" y="1274324"/>
                </a:cubicBezTo>
                <a:cubicBezTo>
                  <a:pt x="584543" y="1323070"/>
                  <a:pt x="578058" y="1371601"/>
                  <a:pt x="574815" y="1420239"/>
                </a:cubicBezTo>
                <a:cubicBezTo>
                  <a:pt x="545632" y="1416996"/>
                  <a:pt x="512038" y="1426275"/>
                  <a:pt x="487266" y="1410511"/>
                </a:cubicBezTo>
                <a:cubicBezTo>
                  <a:pt x="469964" y="1399501"/>
                  <a:pt x="482312" y="1366646"/>
                  <a:pt x="467811" y="1352145"/>
                </a:cubicBezTo>
                <a:lnTo>
                  <a:pt x="438628" y="1322962"/>
                </a:lnTo>
                <a:cubicBezTo>
                  <a:pt x="436289" y="1315945"/>
                  <a:pt x="411266" y="1258288"/>
                  <a:pt x="438628" y="1254868"/>
                </a:cubicBezTo>
                <a:cubicBezTo>
                  <a:pt x="463132" y="1251805"/>
                  <a:pt x="484023" y="1274323"/>
                  <a:pt x="506721" y="1284051"/>
                </a:cubicBezTo>
                <a:cubicBezTo>
                  <a:pt x="503479" y="1332689"/>
                  <a:pt x="507568" y="1382380"/>
                  <a:pt x="496994" y="1429966"/>
                </a:cubicBezTo>
                <a:cubicBezTo>
                  <a:pt x="494010" y="1443395"/>
                  <a:pt x="481408" y="1457057"/>
                  <a:pt x="467811" y="1459149"/>
                </a:cubicBezTo>
                <a:cubicBezTo>
                  <a:pt x="435603" y="1464104"/>
                  <a:pt x="402960" y="1452664"/>
                  <a:pt x="370534" y="1449421"/>
                </a:cubicBezTo>
                <a:cubicBezTo>
                  <a:pt x="360806" y="1436451"/>
                  <a:pt x="349225" y="1424683"/>
                  <a:pt x="341351" y="1410511"/>
                </a:cubicBezTo>
                <a:cubicBezTo>
                  <a:pt x="318548" y="1369466"/>
                  <a:pt x="312641" y="1341235"/>
                  <a:pt x="331624" y="1293779"/>
                </a:cubicBezTo>
                <a:cubicBezTo>
                  <a:pt x="336733" y="1281006"/>
                  <a:pt x="348502" y="1270748"/>
                  <a:pt x="360807" y="1264596"/>
                </a:cubicBezTo>
                <a:cubicBezTo>
                  <a:pt x="375595" y="1257202"/>
                  <a:pt x="393232" y="1258111"/>
                  <a:pt x="409445" y="1254868"/>
                </a:cubicBezTo>
                <a:cubicBezTo>
                  <a:pt x="419173" y="1261353"/>
                  <a:pt x="436975" y="1262750"/>
                  <a:pt x="438628" y="1274324"/>
                </a:cubicBezTo>
                <a:cubicBezTo>
                  <a:pt x="444150" y="1312977"/>
                  <a:pt x="453291" y="1421546"/>
                  <a:pt x="428900" y="1391056"/>
                </a:cubicBezTo>
                <a:cubicBezTo>
                  <a:pt x="393933" y="1347346"/>
                  <a:pt x="410694" y="1280573"/>
                  <a:pt x="399717" y="1225685"/>
                </a:cubicBezTo>
                <a:cubicBezTo>
                  <a:pt x="397706" y="1215630"/>
                  <a:pt x="393232" y="1206230"/>
                  <a:pt x="389990" y="1196502"/>
                </a:cubicBezTo>
                <a:cubicBezTo>
                  <a:pt x="471817" y="1149744"/>
                  <a:pt x="469172" y="1134356"/>
                  <a:pt x="584543" y="1167319"/>
                </a:cubicBezTo>
                <a:cubicBezTo>
                  <a:pt x="594402" y="1170136"/>
                  <a:pt x="588582" y="1187970"/>
                  <a:pt x="594270" y="1196502"/>
                </a:cubicBezTo>
                <a:cubicBezTo>
                  <a:pt x="601901" y="1207949"/>
                  <a:pt x="613725" y="1215957"/>
                  <a:pt x="623453" y="1225685"/>
                </a:cubicBezTo>
                <a:cubicBezTo>
                  <a:pt x="616968" y="1284051"/>
                  <a:pt x="629003" y="1347647"/>
                  <a:pt x="603998" y="1400783"/>
                </a:cubicBezTo>
                <a:cubicBezTo>
                  <a:pt x="595600" y="1418629"/>
                  <a:pt x="561411" y="1402890"/>
                  <a:pt x="545632" y="1391056"/>
                </a:cubicBezTo>
                <a:cubicBezTo>
                  <a:pt x="531663" y="1380579"/>
                  <a:pt x="533269" y="1358374"/>
                  <a:pt x="526177" y="1342417"/>
                </a:cubicBezTo>
                <a:cubicBezTo>
                  <a:pt x="520288" y="1329166"/>
                  <a:pt x="513206" y="1316477"/>
                  <a:pt x="506721" y="1303507"/>
                </a:cubicBezTo>
                <a:cubicBezTo>
                  <a:pt x="509964" y="1271081"/>
                  <a:pt x="503915" y="1236311"/>
                  <a:pt x="516449" y="1206230"/>
                </a:cubicBezTo>
                <a:cubicBezTo>
                  <a:pt x="522026" y="1192844"/>
                  <a:pt x="540877" y="1187499"/>
                  <a:pt x="555360" y="1186775"/>
                </a:cubicBezTo>
                <a:cubicBezTo>
                  <a:pt x="607277" y="1184179"/>
                  <a:pt x="659121" y="1193260"/>
                  <a:pt x="711002" y="1196502"/>
                </a:cubicBezTo>
                <a:cubicBezTo>
                  <a:pt x="764771" y="1268195"/>
                  <a:pt x="722593" y="1201471"/>
                  <a:pt x="749913" y="1274324"/>
                </a:cubicBezTo>
                <a:cubicBezTo>
                  <a:pt x="788065" y="1376061"/>
                  <a:pt x="754125" y="1252266"/>
                  <a:pt x="779096" y="1352145"/>
                </a:cubicBezTo>
                <a:cubicBezTo>
                  <a:pt x="766925" y="1437343"/>
                  <a:pt x="785710" y="1467632"/>
                  <a:pt x="642909" y="1410511"/>
                </a:cubicBezTo>
                <a:cubicBezTo>
                  <a:pt x="613105" y="1398589"/>
                  <a:pt x="574815" y="1342417"/>
                  <a:pt x="574815" y="1342417"/>
                </a:cubicBezTo>
                <a:cubicBezTo>
                  <a:pt x="571572" y="1329447"/>
                  <a:pt x="571720" y="1315115"/>
                  <a:pt x="565087" y="1303507"/>
                </a:cubicBezTo>
                <a:cubicBezTo>
                  <a:pt x="558262" y="1291563"/>
                  <a:pt x="544711" y="1284892"/>
                  <a:pt x="535904" y="1274324"/>
                </a:cubicBezTo>
                <a:cubicBezTo>
                  <a:pt x="525211" y="1261492"/>
                  <a:pt x="491333" y="1203280"/>
                  <a:pt x="487266" y="1196502"/>
                </a:cubicBezTo>
                <a:cubicBezTo>
                  <a:pt x="496994" y="1193260"/>
                  <a:pt x="507278" y="1191361"/>
                  <a:pt x="516449" y="1186775"/>
                </a:cubicBezTo>
                <a:cubicBezTo>
                  <a:pt x="526906" y="1181546"/>
                  <a:pt x="533975" y="1168216"/>
                  <a:pt x="545632" y="1167319"/>
                </a:cubicBezTo>
                <a:cubicBezTo>
                  <a:pt x="578123" y="1164820"/>
                  <a:pt x="610483" y="1173804"/>
                  <a:pt x="642909" y="1177047"/>
                </a:cubicBezTo>
                <a:cubicBezTo>
                  <a:pt x="652637" y="1180290"/>
                  <a:pt x="664841" y="1179524"/>
                  <a:pt x="672092" y="1186775"/>
                </a:cubicBezTo>
                <a:cubicBezTo>
                  <a:pt x="679342" y="1194026"/>
                  <a:pt x="679332" y="1206010"/>
                  <a:pt x="681819" y="1215958"/>
                </a:cubicBezTo>
                <a:cubicBezTo>
                  <a:pt x="685829" y="1231998"/>
                  <a:pt x="688304" y="1248383"/>
                  <a:pt x="691547" y="1264596"/>
                </a:cubicBezTo>
                <a:cubicBezTo>
                  <a:pt x="688304" y="1313234"/>
                  <a:pt x="693642" y="1363220"/>
                  <a:pt x="681819" y="1410511"/>
                </a:cubicBezTo>
                <a:cubicBezTo>
                  <a:pt x="679332" y="1420459"/>
                  <a:pt x="662877" y="1420751"/>
                  <a:pt x="652636" y="1420239"/>
                </a:cubicBezTo>
                <a:cubicBezTo>
                  <a:pt x="532418" y="1414228"/>
                  <a:pt x="412687" y="1400784"/>
                  <a:pt x="292713" y="1391056"/>
                </a:cubicBezTo>
                <a:cubicBezTo>
                  <a:pt x="282985" y="1374843"/>
                  <a:pt x="262080" y="1361269"/>
                  <a:pt x="263530" y="1342417"/>
                </a:cubicBezTo>
                <a:cubicBezTo>
                  <a:pt x="272371" y="1227491"/>
                  <a:pt x="352639" y="1261010"/>
                  <a:pt x="438628" y="1254868"/>
                </a:cubicBezTo>
                <a:cubicBezTo>
                  <a:pt x="471053" y="1258111"/>
                  <a:pt x="505279" y="1253459"/>
                  <a:pt x="535904" y="1264596"/>
                </a:cubicBezTo>
                <a:cubicBezTo>
                  <a:pt x="545541" y="1268100"/>
                  <a:pt x="545632" y="1283525"/>
                  <a:pt x="545632" y="1293779"/>
                </a:cubicBezTo>
                <a:cubicBezTo>
                  <a:pt x="545632" y="1358455"/>
                  <a:pt x="548682" y="1347886"/>
                  <a:pt x="506721" y="1361873"/>
                </a:cubicBezTo>
                <a:cubicBezTo>
                  <a:pt x="450168" y="1356732"/>
                  <a:pt x="400401" y="1375230"/>
                  <a:pt x="370534" y="1322962"/>
                </a:cubicBezTo>
                <a:cubicBezTo>
                  <a:pt x="363901" y="1311354"/>
                  <a:pt x="364049" y="1297021"/>
                  <a:pt x="360807" y="1284051"/>
                </a:cubicBezTo>
                <a:cubicBezTo>
                  <a:pt x="364049" y="1245140"/>
                  <a:pt x="342925" y="1194928"/>
                  <a:pt x="370534" y="1167319"/>
                </a:cubicBezTo>
                <a:cubicBezTo>
                  <a:pt x="393134" y="1144719"/>
                  <a:pt x="463604" y="1177235"/>
                  <a:pt x="496994" y="1186775"/>
                </a:cubicBezTo>
                <a:cubicBezTo>
                  <a:pt x="509849" y="1190448"/>
                  <a:pt x="522934" y="1193260"/>
                  <a:pt x="535904" y="1196502"/>
                </a:cubicBezTo>
                <a:cubicBezTo>
                  <a:pt x="545632" y="1202987"/>
                  <a:pt x="557784" y="1206829"/>
                  <a:pt x="565087" y="1215958"/>
                </a:cubicBezTo>
                <a:cubicBezTo>
                  <a:pt x="571493" y="1223965"/>
                  <a:pt x="575281" y="1234898"/>
                  <a:pt x="574815" y="1245141"/>
                </a:cubicBezTo>
                <a:cubicBezTo>
                  <a:pt x="566746" y="1422680"/>
                  <a:pt x="587344" y="1381992"/>
                  <a:pt x="535904" y="1459149"/>
                </a:cubicBezTo>
                <a:cubicBezTo>
                  <a:pt x="519691" y="1452664"/>
                  <a:pt x="494583" y="1455548"/>
                  <a:pt x="487266" y="1439694"/>
                </a:cubicBezTo>
                <a:cubicBezTo>
                  <a:pt x="464665" y="1390724"/>
                  <a:pt x="480767" y="1306864"/>
                  <a:pt x="487266" y="1254868"/>
                </a:cubicBezTo>
                <a:cubicBezTo>
                  <a:pt x="513232" y="1280835"/>
                  <a:pt x="532272" y="1289500"/>
                  <a:pt x="496994" y="1342417"/>
                </a:cubicBezTo>
                <a:cubicBezTo>
                  <a:pt x="491306" y="1350949"/>
                  <a:pt x="477539" y="1335932"/>
                  <a:pt x="467811" y="1332690"/>
                </a:cubicBezTo>
                <a:cubicBezTo>
                  <a:pt x="473053" y="1269790"/>
                  <a:pt x="441899" y="1186791"/>
                  <a:pt x="506721" y="1225685"/>
                </a:cubicBezTo>
                <a:cubicBezTo>
                  <a:pt x="514586" y="1230404"/>
                  <a:pt x="519692" y="1238656"/>
                  <a:pt x="526177" y="1245141"/>
                </a:cubicBezTo>
                <a:cubicBezTo>
                  <a:pt x="522934" y="1274324"/>
                  <a:pt x="516449" y="1362053"/>
                  <a:pt x="516449" y="1332690"/>
                </a:cubicBezTo>
                <a:cubicBezTo>
                  <a:pt x="516449" y="1261280"/>
                  <a:pt x="514437" y="1189119"/>
                  <a:pt x="526177" y="1118681"/>
                </a:cubicBezTo>
                <a:cubicBezTo>
                  <a:pt x="528099" y="1107149"/>
                  <a:pt x="545632" y="1105711"/>
                  <a:pt x="555360" y="1099226"/>
                </a:cubicBezTo>
                <a:cubicBezTo>
                  <a:pt x="610467" y="1209441"/>
                  <a:pt x="545925" y="1064424"/>
                  <a:pt x="565087" y="1332690"/>
                </a:cubicBezTo>
                <a:cubicBezTo>
                  <a:pt x="566548" y="1353146"/>
                  <a:pt x="577535" y="1293597"/>
                  <a:pt x="584543" y="1274324"/>
                </a:cubicBezTo>
                <a:cubicBezTo>
                  <a:pt x="590510" y="1257913"/>
                  <a:pt x="596189" y="1241303"/>
                  <a:pt x="603998" y="1225685"/>
                </a:cubicBezTo>
                <a:cubicBezTo>
                  <a:pt x="609226" y="1215228"/>
                  <a:pt x="617652" y="1206653"/>
                  <a:pt x="623453" y="1196502"/>
                </a:cubicBezTo>
                <a:cubicBezTo>
                  <a:pt x="631152" y="1183029"/>
                  <a:pt x="642686" y="1146570"/>
                  <a:pt x="662364" y="1138136"/>
                </a:cubicBezTo>
                <a:cubicBezTo>
                  <a:pt x="677561" y="1131623"/>
                  <a:pt x="694789" y="1131651"/>
                  <a:pt x="711002" y="1128409"/>
                </a:cubicBezTo>
                <a:cubicBezTo>
                  <a:pt x="739993" y="1215379"/>
                  <a:pt x="722025" y="1196292"/>
                  <a:pt x="740185" y="1147864"/>
                </a:cubicBezTo>
                <a:cubicBezTo>
                  <a:pt x="745277" y="1134286"/>
                  <a:pt x="753156" y="1121923"/>
                  <a:pt x="759641" y="1108953"/>
                </a:cubicBezTo>
                <a:cubicBezTo>
                  <a:pt x="766126" y="1115438"/>
                  <a:pt x="779096" y="1119238"/>
                  <a:pt x="779096" y="1128409"/>
                </a:cubicBezTo>
                <a:cubicBezTo>
                  <a:pt x="779096" y="1181266"/>
                  <a:pt x="708117" y="1150231"/>
                  <a:pt x="691547" y="1147864"/>
                </a:cubicBezTo>
                <a:cubicBezTo>
                  <a:pt x="694790" y="1112196"/>
                  <a:pt x="694251" y="1075980"/>
                  <a:pt x="701275" y="1040860"/>
                </a:cubicBezTo>
                <a:cubicBezTo>
                  <a:pt x="706131" y="1016580"/>
                  <a:pt x="736457" y="980980"/>
                  <a:pt x="749913" y="963039"/>
                </a:cubicBezTo>
                <a:cubicBezTo>
                  <a:pt x="762883" y="976009"/>
                  <a:pt x="782655" y="984675"/>
                  <a:pt x="788824" y="1001949"/>
                </a:cubicBezTo>
                <a:cubicBezTo>
                  <a:pt x="809189" y="1058971"/>
                  <a:pt x="792340" y="1186187"/>
                  <a:pt x="788824" y="1235413"/>
                </a:cubicBezTo>
                <a:cubicBezTo>
                  <a:pt x="714245" y="1225685"/>
                  <a:pt x="638944" y="1220433"/>
                  <a:pt x="565087" y="1206230"/>
                </a:cubicBezTo>
                <a:cubicBezTo>
                  <a:pt x="553606" y="1204022"/>
                  <a:pt x="537128" y="1198402"/>
                  <a:pt x="535904" y="1186775"/>
                </a:cubicBezTo>
                <a:cubicBezTo>
                  <a:pt x="530124" y="1131859"/>
                  <a:pt x="526542" y="1073218"/>
                  <a:pt x="545632" y="1021404"/>
                </a:cubicBezTo>
                <a:cubicBezTo>
                  <a:pt x="552722" y="1002161"/>
                  <a:pt x="603998" y="1001949"/>
                  <a:pt x="603998" y="1001949"/>
                </a:cubicBezTo>
                <a:lnTo>
                  <a:pt x="818007" y="1040860"/>
                </a:lnTo>
                <a:cubicBezTo>
                  <a:pt x="828062" y="1042871"/>
                  <a:pt x="838397" y="1045311"/>
                  <a:pt x="847190" y="1050587"/>
                </a:cubicBezTo>
                <a:cubicBezTo>
                  <a:pt x="913954" y="1090646"/>
                  <a:pt x="813158" y="1052215"/>
                  <a:pt x="895828" y="1079770"/>
                </a:cubicBezTo>
                <a:cubicBezTo>
                  <a:pt x="892585" y="1141379"/>
                  <a:pt x="897136" y="1203897"/>
                  <a:pt x="886100" y="1264596"/>
                </a:cubicBezTo>
                <a:cubicBezTo>
                  <a:pt x="883639" y="1278131"/>
                  <a:pt x="868467" y="1286305"/>
                  <a:pt x="856917" y="1293779"/>
                </a:cubicBezTo>
                <a:cubicBezTo>
                  <a:pt x="813020" y="1322183"/>
                  <a:pt x="762558" y="1340229"/>
                  <a:pt x="720730" y="1371600"/>
                </a:cubicBezTo>
                <a:cubicBezTo>
                  <a:pt x="707760" y="1381328"/>
                  <a:pt x="695896" y="1392739"/>
                  <a:pt x="681819" y="1400783"/>
                </a:cubicBezTo>
                <a:cubicBezTo>
                  <a:pt x="672916" y="1405870"/>
                  <a:pt x="662529" y="1407813"/>
                  <a:pt x="652636" y="1410511"/>
                </a:cubicBezTo>
                <a:cubicBezTo>
                  <a:pt x="588115" y="1428108"/>
                  <a:pt x="582892" y="1428350"/>
                  <a:pt x="526177" y="1439694"/>
                </a:cubicBezTo>
                <a:cubicBezTo>
                  <a:pt x="516449" y="1436451"/>
                  <a:pt x="502682" y="1438498"/>
                  <a:pt x="496994" y="1429966"/>
                </a:cubicBezTo>
                <a:cubicBezTo>
                  <a:pt x="468173" y="1386735"/>
                  <a:pt x="469564" y="1349429"/>
                  <a:pt x="458083" y="1303507"/>
                </a:cubicBezTo>
                <a:cubicBezTo>
                  <a:pt x="452358" y="1280606"/>
                  <a:pt x="445113" y="1258111"/>
                  <a:pt x="438628" y="1235413"/>
                </a:cubicBezTo>
                <a:cubicBezTo>
                  <a:pt x="446618" y="1115571"/>
                  <a:pt x="414636" y="1112735"/>
                  <a:pt x="477539" y="1060315"/>
                </a:cubicBezTo>
                <a:cubicBezTo>
                  <a:pt x="486520" y="1052831"/>
                  <a:pt x="496994" y="1047345"/>
                  <a:pt x="506721" y="1040860"/>
                </a:cubicBezTo>
                <a:cubicBezTo>
                  <a:pt x="561845" y="1047345"/>
                  <a:pt x="617202" y="1052082"/>
                  <a:pt x="672092" y="1060315"/>
                </a:cubicBezTo>
                <a:cubicBezTo>
                  <a:pt x="682232" y="1061836"/>
                  <a:pt x="692311" y="1065063"/>
                  <a:pt x="701275" y="1070043"/>
                </a:cubicBezTo>
                <a:cubicBezTo>
                  <a:pt x="721715" y="1081398"/>
                  <a:pt x="740186" y="1095983"/>
                  <a:pt x="759641" y="1108953"/>
                </a:cubicBezTo>
                <a:cubicBezTo>
                  <a:pt x="762883" y="1118681"/>
                  <a:pt x="770154" y="1127912"/>
                  <a:pt x="769368" y="1138136"/>
                </a:cubicBezTo>
                <a:cubicBezTo>
                  <a:pt x="747634" y="1420672"/>
                  <a:pt x="803614" y="1365397"/>
                  <a:pt x="565087" y="1352145"/>
                </a:cubicBezTo>
                <a:cubicBezTo>
                  <a:pt x="541420" y="1304809"/>
                  <a:pt x="539712" y="1303297"/>
                  <a:pt x="516449" y="1245141"/>
                </a:cubicBezTo>
                <a:cubicBezTo>
                  <a:pt x="496312" y="1194798"/>
                  <a:pt x="520062" y="1235969"/>
                  <a:pt x="487266" y="1186775"/>
                </a:cubicBezTo>
                <a:cubicBezTo>
                  <a:pt x="493751" y="1151107"/>
                  <a:pt x="488454" y="1111085"/>
                  <a:pt x="506721" y="1079770"/>
                </a:cubicBezTo>
                <a:cubicBezTo>
                  <a:pt x="515052" y="1065488"/>
                  <a:pt x="539320" y="1074053"/>
                  <a:pt x="555360" y="1070043"/>
                </a:cubicBezTo>
                <a:cubicBezTo>
                  <a:pt x="578261" y="1064318"/>
                  <a:pt x="600755" y="1057072"/>
                  <a:pt x="623453" y="1050587"/>
                </a:cubicBezTo>
                <a:cubicBezTo>
                  <a:pt x="822936" y="1093333"/>
                  <a:pt x="733312" y="1029969"/>
                  <a:pt x="769368" y="1138136"/>
                </a:cubicBezTo>
                <a:cubicBezTo>
                  <a:pt x="773065" y="1149227"/>
                  <a:pt x="782339" y="1157591"/>
                  <a:pt x="788824" y="1167319"/>
                </a:cubicBezTo>
                <a:cubicBezTo>
                  <a:pt x="798552" y="1134894"/>
                  <a:pt x="805854" y="1101640"/>
                  <a:pt x="818007" y="1070043"/>
                </a:cubicBezTo>
                <a:cubicBezTo>
                  <a:pt x="822204" y="1059131"/>
                  <a:pt x="827363" y="1046751"/>
                  <a:pt x="837462" y="1040860"/>
                </a:cubicBezTo>
                <a:cubicBezTo>
                  <a:pt x="934086" y="984496"/>
                  <a:pt x="981971" y="999171"/>
                  <a:pt x="1100109" y="992221"/>
                </a:cubicBezTo>
                <a:cubicBezTo>
                  <a:pt x="1122807" y="995464"/>
                  <a:pt x="1148159" y="990814"/>
                  <a:pt x="1168202" y="1001949"/>
                </a:cubicBezTo>
                <a:cubicBezTo>
                  <a:pt x="1180878" y="1008992"/>
                  <a:pt x="1188262" y="1026371"/>
                  <a:pt x="1187658" y="1040860"/>
                </a:cubicBezTo>
                <a:cubicBezTo>
                  <a:pt x="1184928" y="1106380"/>
                  <a:pt x="1175028" y="1171960"/>
                  <a:pt x="1158475" y="1235413"/>
                </a:cubicBezTo>
                <a:cubicBezTo>
                  <a:pt x="1147636" y="1276961"/>
                  <a:pt x="1056922" y="1280678"/>
                  <a:pt x="1041743" y="1284051"/>
                </a:cubicBezTo>
                <a:cubicBezTo>
                  <a:pt x="1009317" y="1277566"/>
                  <a:pt x="974490" y="1278453"/>
                  <a:pt x="944466" y="1264596"/>
                </a:cubicBezTo>
                <a:cubicBezTo>
                  <a:pt x="913512" y="1250310"/>
                  <a:pt x="914061" y="1212289"/>
                  <a:pt x="905556" y="1186775"/>
                </a:cubicBezTo>
                <a:cubicBezTo>
                  <a:pt x="900034" y="1170209"/>
                  <a:pt x="892585" y="1154349"/>
                  <a:pt x="886100" y="1138136"/>
                </a:cubicBezTo>
                <a:cubicBezTo>
                  <a:pt x="882858" y="1115438"/>
                  <a:pt x="875027" y="1092932"/>
                  <a:pt x="876373" y="1070043"/>
                </a:cubicBezTo>
                <a:cubicBezTo>
                  <a:pt x="881546" y="982107"/>
                  <a:pt x="894630" y="894804"/>
                  <a:pt x="905556" y="807396"/>
                </a:cubicBezTo>
                <a:cubicBezTo>
                  <a:pt x="907798" y="789461"/>
                  <a:pt x="894141" y="958695"/>
                  <a:pt x="886100" y="972766"/>
                </a:cubicBezTo>
                <a:cubicBezTo>
                  <a:pt x="843263" y="1047730"/>
                  <a:pt x="796375" y="1121221"/>
                  <a:pt x="740185" y="1186775"/>
                </a:cubicBezTo>
                <a:cubicBezTo>
                  <a:pt x="720730" y="1209473"/>
                  <a:pt x="705163" y="1236193"/>
                  <a:pt x="681819" y="1254868"/>
                </a:cubicBezTo>
                <a:cubicBezTo>
                  <a:pt x="671379" y="1263220"/>
                  <a:pt x="655879" y="1261353"/>
                  <a:pt x="642909" y="1264596"/>
                </a:cubicBezTo>
                <a:cubicBezTo>
                  <a:pt x="441903" y="1189219"/>
                  <a:pt x="490699" y="1235852"/>
                  <a:pt x="594270" y="797668"/>
                </a:cubicBezTo>
                <a:cubicBezTo>
                  <a:pt x="604818" y="753041"/>
                  <a:pt x="691547" y="700392"/>
                  <a:pt x="691547" y="700392"/>
                </a:cubicBezTo>
                <a:cubicBezTo>
                  <a:pt x="698032" y="710120"/>
                  <a:pt x="709552" y="717974"/>
                  <a:pt x="711002" y="729575"/>
                </a:cubicBezTo>
                <a:cubicBezTo>
                  <a:pt x="729814" y="880071"/>
                  <a:pt x="717868" y="996814"/>
                  <a:pt x="711002" y="1147864"/>
                </a:cubicBezTo>
                <a:cubicBezTo>
                  <a:pt x="694789" y="1138136"/>
                  <a:pt x="663744" y="1137538"/>
                  <a:pt x="662364" y="1118681"/>
                </a:cubicBezTo>
                <a:cubicBezTo>
                  <a:pt x="653360" y="995622"/>
                  <a:pt x="653701" y="869171"/>
                  <a:pt x="681819" y="749030"/>
                </a:cubicBezTo>
                <a:cubicBezTo>
                  <a:pt x="691224" y="708845"/>
                  <a:pt x="728898" y="669575"/>
                  <a:pt x="769368" y="661481"/>
                </a:cubicBezTo>
                <a:lnTo>
                  <a:pt x="818007" y="651753"/>
                </a:lnTo>
                <a:cubicBezTo>
                  <a:pt x="843947" y="654996"/>
                  <a:pt x="890891" y="635809"/>
                  <a:pt x="895828" y="661481"/>
                </a:cubicBezTo>
                <a:cubicBezTo>
                  <a:pt x="922308" y="799180"/>
                  <a:pt x="904196" y="863502"/>
                  <a:pt x="837462" y="943583"/>
                </a:cubicBezTo>
                <a:cubicBezTo>
                  <a:pt x="831591" y="950629"/>
                  <a:pt x="824492" y="956554"/>
                  <a:pt x="818007" y="963039"/>
                </a:cubicBezTo>
                <a:cubicBezTo>
                  <a:pt x="801794" y="956554"/>
                  <a:pt x="780732" y="956841"/>
                  <a:pt x="769368" y="943583"/>
                </a:cubicBezTo>
                <a:cubicBezTo>
                  <a:pt x="758608" y="931030"/>
                  <a:pt x="763359" y="911055"/>
                  <a:pt x="759641" y="894945"/>
                </a:cubicBezTo>
                <a:cubicBezTo>
                  <a:pt x="753629" y="868891"/>
                  <a:pt x="746670" y="843064"/>
                  <a:pt x="740185" y="817124"/>
                </a:cubicBezTo>
                <a:cubicBezTo>
                  <a:pt x="736943" y="752273"/>
                  <a:pt x="749553" y="684631"/>
                  <a:pt x="730458" y="622570"/>
                </a:cubicBezTo>
                <a:cubicBezTo>
                  <a:pt x="723196" y="598967"/>
                  <a:pt x="708537" y="667061"/>
                  <a:pt x="701275" y="690664"/>
                </a:cubicBezTo>
                <a:cubicBezTo>
                  <a:pt x="695475" y="709516"/>
                  <a:pt x="694790" y="729575"/>
                  <a:pt x="691547" y="749030"/>
                </a:cubicBezTo>
                <a:cubicBezTo>
                  <a:pt x="685062" y="739302"/>
                  <a:pt x="672092" y="731538"/>
                  <a:pt x="672092" y="719847"/>
                </a:cubicBezTo>
                <a:cubicBezTo>
                  <a:pt x="672092" y="695806"/>
                  <a:pt x="699375" y="645824"/>
                  <a:pt x="711002" y="622570"/>
                </a:cubicBezTo>
                <a:cubicBezTo>
                  <a:pt x="714245" y="606357"/>
                  <a:pt x="717143" y="590072"/>
                  <a:pt x="720730" y="573932"/>
                </a:cubicBezTo>
                <a:cubicBezTo>
                  <a:pt x="723630" y="560881"/>
                  <a:pt x="717348" y="532399"/>
                  <a:pt x="730458" y="535021"/>
                </a:cubicBezTo>
                <a:cubicBezTo>
                  <a:pt x="750817" y="539093"/>
                  <a:pt x="756398" y="567447"/>
                  <a:pt x="769368" y="583660"/>
                </a:cubicBezTo>
                <a:cubicBezTo>
                  <a:pt x="772611" y="573932"/>
                  <a:pt x="782904" y="563998"/>
                  <a:pt x="779096" y="554477"/>
                </a:cubicBezTo>
                <a:cubicBezTo>
                  <a:pt x="765785" y="521198"/>
                  <a:pt x="739601" y="538458"/>
                  <a:pt x="720730" y="544749"/>
                </a:cubicBezTo>
                <a:cubicBezTo>
                  <a:pt x="717487" y="557719"/>
                  <a:pt x="711002" y="570290"/>
                  <a:pt x="711002" y="583660"/>
                </a:cubicBezTo>
                <a:cubicBezTo>
                  <a:pt x="711002" y="622706"/>
                  <a:pt x="720730" y="739438"/>
                  <a:pt x="720730" y="700392"/>
                </a:cubicBezTo>
                <a:cubicBezTo>
                  <a:pt x="720730" y="596580"/>
                  <a:pt x="714245" y="492869"/>
                  <a:pt x="711002" y="389107"/>
                </a:cubicBezTo>
                <a:cubicBezTo>
                  <a:pt x="704517" y="466928"/>
                  <a:pt x="704385" y="545542"/>
                  <a:pt x="691547" y="622570"/>
                </a:cubicBezTo>
                <a:cubicBezTo>
                  <a:pt x="688304" y="642025"/>
                  <a:pt x="687758" y="583012"/>
                  <a:pt x="681819" y="564204"/>
                </a:cubicBezTo>
                <a:cubicBezTo>
                  <a:pt x="592041" y="279909"/>
                  <a:pt x="654893" y="524590"/>
                  <a:pt x="623453" y="398834"/>
                </a:cubicBezTo>
                <a:cubicBezTo>
                  <a:pt x="629938" y="496111"/>
                  <a:pt x="634813" y="593508"/>
                  <a:pt x="642909" y="690664"/>
                </a:cubicBezTo>
                <a:cubicBezTo>
                  <a:pt x="644547" y="710320"/>
                  <a:pt x="647852" y="768165"/>
                  <a:pt x="652636" y="749030"/>
                </a:cubicBezTo>
                <a:cubicBezTo>
                  <a:pt x="720298" y="478378"/>
                  <a:pt x="615062" y="707446"/>
                  <a:pt x="691547" y="554477"/>
                </a:cubicBezTo>
                <a:cubicBezTo>
                  <a:pt x="698032" y="596630"/>
                  <a:pt x="704971" y="638716"/>
                  <a:pt x="711002" y="680936"/>
                </a:cubicBezTo>
                <a:cubicBezTo>
                  <a:pt x="714699" y="706816"/>
                  <a:pt x="724807" y="784581"/>
                  <a:pt x="720730" y="758758"/>
                </a:cubicBezTo>
                <a:cubicBezTo>
                  <a:pt x="706927" y="671336"/>
                  <a:pt x="703283" y="581973"/>
                  <a:pt x="681819" y="496111"/>
                </a:cubicBezTo>
                <a:cubicBezTo>
                  <a:pt x="678577" y="483141"/>
                  <a:pt x="674714" y="470310"/>
                  <a:pt x="672092" y="457200"/>
                </a:cubicBezTo>
                <a:cubicBezTo>
                  <a:pt x="668224" y="437859"/>
                  <a:pt x="668601" y="417546"/>
                  <a:pt x="662364" y="398834"/>
                </a:cubicBezTo>
                <a:cubicBezTo>
                  <a:pt x="658667" y="387743"/>
                  <a:pt x="649394" y="379379"/>
                  <a:pt x="642909" y="369651"/>
                </a:cubicBezTo>
                <a:cubicBezTo>
                  <a:pt x="636481" y="395362"/>
                  <a:pt x="623453" y="443077"/>
                  <a:pt x="623453" y="466928"/>
                </a:cubicBezTo>
                <a:cubicBezTo>
                  <a:pt x="623453" y="480298"/>
                  <a:pt x="630858" y="492673"/>
                  <a:pt x="633181" y="505839"/>
                </a:cubicBezTo>
                <a:cubicBezTo>
                  <a:pt x="640593" y="547839"/>
                  <a:pt x="646151" y="590145"/>
                  <a:pt x="652636" y="632298"/>
                </a:cubicBezTo>
                <a:cubicBezTo>
                  <a:pt x="666173" y="1295588"/>
                  <a:pt x="611494" y="1229542"/>
                  <a:pt x="691547" y="1021404"/>
                </a:cubicBezTo>
                <a:cubicBezTo>
                  <a:pt x="696753" y="1007870"/>
                  <a:pt x="704517" y="995464"/>
                  <a:pt x="711002" y="982494"/>
                </a:cubicBezTo>
                <a:cubicBezTo>
                  <a:pt x="716825" y="912626"/>
                  <a:pt x="736617" y="694494"/>
                  <a:pt x="701275" y="1021404"/>
                </a:cubicBezTo>
                <a:cubicBezTo>
                  <a:pt x="693923" y="1089410"/>
                  <a:pt x="687661" y="1157533"/>
                  <a:pt x="681819" y="1225685"/>
                </a:cubicBezTo>
                <a:cubicBezTo>
                  <a:pt x="677932" y="1271030"/>
                  <a:pt x="665655" y="1316819"/>
                  <a:pt x="672092" y="1361873"/>
                </a:cubicBezTo>
                <a:cubicBezTo>
                  <a:pt x="675431" y="1385242"/>
                  <a:pt x="685822" y="1316680"/>
                  <a:pt x="691547" y="1293779"/>
                </a:cubicBezTo>
                <a:cubicBezTo>
                  <a:pt x="695557" y="1277739"/>
                  <a:pt x="695625" y="1260679"/>
                  <a:pt x="701275" y="1245141"/>
                </a:cubicBezTo>
                <a:cubicBezTo>
                  <a:pt x="708709" y="1224699"/>
                  <a:pt x="723272" y="1207306"/>
                  <a:pt x="730458" y="1186775"/>
                </a:cubicBezTo>
                <a:cubicBezTo>
                  <a:pt x="746054" y="1142213"/>
                  <a:pt x="757353" y="1096245"/>
                  <a:pt x="769368" y="1050587"/>
                </a:cubicBezTo>
                <a:cubicBezTo>
                  <a:pt x="773576" y="1034598"/>
                  <a:pt x="779096" y="1001949"/>
                  <a:pt x="779096" y="1001949"/>
                </a:cubicBezTo>
                <a:cubicBezTo>
                  <a:pt x="779096" y="1001949"/>
                  <a:pt x="771194" y="1034154"/>
                  <a:pt x="769368" y="1050587"/>
                </a:cubicBezTo>
                <a:lnTo>
                  <a:pt x="759641" y="1138136"/>
                </a:lnTo>
                <a:cubicBezTo>
                  <a:pt x="756398" y="1121923"/>
                  <a:pt x="766447" y="1089498"/>
                  <a:pt x="749913" y="1089498"/>
                </a:cubicBezTo>
                <a:cubicBezTo>
                  <a:pt x="732451" y="1089498"/>
                  <a:pt x="740144" y="1123607"/>
                  <a:pt x="730458" y="1138136"/>
                </a:cubicBezTo>
                <a:cubicBezTo>
                  <a:pt x="720283" y="1153398"/>
                  <a:pt x="703626" y="1163243"/>
                  <a:pt x="691547" y="1177047"/>
                </a:cubicBezTo>
                <a:cubicBezTo>
                  <a:pt x="604193" y="1276880"/>
                  <a:pt x="716184" y="1162138"/>
                  <a:pt x="633181" y="1245141"/>
                </a:cubicBezTo>
                <a:cubicBezTo>
                  <a:pt x="629938" y="1232171"/>
                  <a:pt x="624478" y="1219560"/>
                  <a:pt x="623453" y="1206230"/>
                </a:cubicBezTo>
                <a:cubicBezTo>
                  <a:pt x="617976" y="1135030"/>
                  <a:pt x="641437" y="1058035"/>
                  <a:pt x="613726" y="992221"/>
                </a:cubicBezTo>
                <a:cubicBezTo>
                  <a:pt x="604143" y="969461"/>
                  <a:pt x="568330" y="1011676"/>
                  <a:pt x="545632" y="1021404"/>
                </a:cubicBezTo>
                <a:cubicBezTo>
                  <a:pt x="532662" y="1040859"/>
                  <a:pt x="517807" y="1059182"/>
                  <a:pt x="506721" y="1079770"/>
                </a:cubicBezTo>
                <a:cubicBezTo>
                  <a:pt x="455706" y="1174513"/>
                  <a:pt x="501768" y="1123636"/>
                  <a:pt x="458083" y="1167319"/>
                </a:cubicBezTo>
                <a:cubicBezTo>
                  <a:pt x="451598" y="1157591"/>
                  <a:pt x="440550" y="1149668"/>
                  <a:pt x="438628" y="1138136"/>
                </a:cubicBezTo>
                <a:cubicBezTo>
                  <a:pt x="436942" y="1128022"/>
                  <a:pt x="454044" y="1100421"/>
                  <a:pt x="448356" y="1108953"/>
                </a:cubicBezTo>
                <a:cubicBezTo>
                  <a:pt x="416893" y="1156148"/>
                  <a:pt x="360807" y="1254868"/>
                  <a:pt x="360807" y="1254868"/>
                </a:cubicBezTo>
                <a:cubicBezTo>
                  <a:pt x="357564" y="1267838"/>
                  <a:pt x="356044" y="1281366"/>
                  <a:pt x="351079" y="1293779"/>
                </a:cubicBezTo>
                <a:cubicBezTo>
                  <a:pt x="272697" y="1489735"/>
                  <a:pt x="308313" y="1389534"/>
                  <a:pt x="321896" y="1303507"/>
                </a:cubicBezTo>
                <a:cubicBezTo>
                  <a:pt x="326475" y="1274504"/>
                  <a:pt x="322866" y="1243984"/>
                  <a:pt x="331624" y="1215958"/>
                </a:cubicBezTo>
                <a:cubicBezTo>
                  <a:pt x="339422" y="1191006"/>
                  <a:pt x="357564" y="1170562"/>
                  <a:pt x="370534" y="1147864"/>
                </a:cubicBezTo>
                <a:cubicBezTo>
                  <a:pt x="377019" y="1121924"/>
                  <a:pt x="371083" y="1088950"/>
                  <a:pt x="389990" y="1070043"/>
                </a:cubicBezTo>
                <a:cubicBezTo>
                  <a:pt x="401681" y="1058352"/>
                  <a:pt x="399717" y="1102147"/>
                  <a:pt x="399717" y="1118681"/>
                </a:cubicBezTo>
                <a:cubicBezTo>
                  <a:pt x="399717" y="1132050"/>
                  <a:pt x="392890" y="1144541"/>
                  <a:pt x="389990" y="1157592"/>
                </a:cubicBezTo>
                <a:cubicBezTo>
                  <a:pt x="379919" y="1202913"/>
                  <a:pt x="370535" y="1248383"/>
                  <a:pt x="360807" y="1293779"/>
                </a:cubicBezTo>
                <a:cubicBezTo>
                  <a:pt x="364049" y="1332690"/>
                  <a:pt x="340727" y="1385290"/>
                  <a:pt x="370534" y="1410511"/>
                </a:cubicBezTo>
                <a:cubicBezTo>
                  <a:pt x="400341" y="1435732"/>
                  <a:pt x="451280" y="1415935"/>
                  <a:pt x="487266" y="1400783"/>
                </a:cubicBezTo>
                <a:cubicBezTo>
                  <a:pt x="516850" y="1388327"/>
                  <a:pt x="555360" y="1332690"/>
                  <a:pt x="555360" y="1332690"/>
                </a:cubicBezTo>
                <a:cubicBezTo>
                  <a:pt x="561845" y="1316477"/>
                  <a:pt x="567006" y="1299669"/>
                  <a:pt x="574815" y="1284051"/>
                </a:cubicBezTo>
                <a:cubicBezTo>
                  <a:pt x="589745" y="1254191"/>
                  <a:pt x="609894" y="1227009"/>
                  <a:pt x="623453" y="1196502"/>
                </a:cubicBezTo>
                <a:cubicBezTo>
                  <a:pt x="635946" y="1168392"/>
                  <a:pt x="652636" y="1108953"/>
                  <a:pt x="652636" y="1108953"/>
                </a:cubicBezTo>
                <a:cubicBezTo>
                  <a:pt x="649394" y="1134894"/>
                  <a:pt x="617869" y="1194287"/>
                  <a:pt x="642909" y="1186775"/>
                </a:cubicBezTo>
                <a:cubicBezTo>
                  <a:pt x="691224" y="1172281"/>
                  <a:pt x="749913" y="1079770"/>
                  <a:pt x="749913" y="1079770"/>
                </a:cubicBezTo>
                <a:cubicBezTo>
                  <a:pt x="756398" y="1060315"/>
                  <a:pt x="764757" y="1041387"/>
                  <a:pt x="769368" y="1021404"/>
                </a:cubicBezTo>
                <a:cubicBezTo>
                  <a:pt x="783630" y="959601"/>
                  <a:pt x="770384" y="951278"/>
                  <a:pt x="798551" y="894945"/>
                </a:cubicBezTo>
                <a:cubicBezTo>
                  <a:pt x="802653" y="886742"/>
                  <a:pt x="811522" y="881975"/>
                  <a:pt x="818007" y="875490"/>
                </a:cubicBezTo>
                <a:cubicBezTo>
                  <a:pt x="824492" y="982494"/>
                  <a:pt x="837462" y="1303702"/>
                  <a:pt x="837462" y="1196502"/>
                </a:cubicBezTo>
                <a:cubicBezTo>
                  <a:pt x="837462" y="979154"/>
                  <a:pt x="839944" y="760987"/>
                  <a:pt x="818007" y="544749"/>
                </a:cubicBezTo>
                <a:cubicBezTo>
                  <a:pt x="816245" y="527376"/>
                  <a:pt x="785581" y="531779"/>
                  <a:pt x="769368" y="525294"/>
                </a:cubicBezTo>
                <a:cubicBezTo>
                  <a:pt x="753205" y="444476"/>
                  <a:pt x="768533" y="503749"/>
                  <a:pt x="730458" y="408562"/>
                </a:cubicBezTo>
                <a:cubicBezTo>
                  <a:pt x="717489" y="376140"/>
                  <a:pt x="723413" y="373675"/>
                  <a:pt x="701275" y="340468"/>
                </a:cubicBezTo>
                <a:cubicBezTo>
                  <a:pt x="696188" y="332837"/>
                  <a:pt x="688304" y="327498"/>
                  <a:pt x="681819" y="321013"/>
                </a:cubicBezTo>
                <a:cubicBezTo>
                  <a:pt x="678577" y="308043"/>
                  <a:pt x="678071" y="294060"/>
                  <a:pt x="672092" y="282102"/>
                </a:cubicBezTo>
                <a:cubicBezTo>
                  <a:pt x="667990" y="273899"/>
                  <a:pt x="658507" y="269693"/>
                  <a:pt x="652636" y="262647"/>
                </a:cubicBezTo>
                <a:cubicBezTo>
                  <a:pt x="618827" y="222076"/>
                  <a:pt x="623382" y="208145"/>
                  <a:pt x="565087" y="184826"/>
                </a:cubicBezTo>
                <a:cubicBezTo>
                  <a:pt x="548874" y="178341"/>
                  <a:pt x="532799" y="171501"/>
                  <a:pt x="516449" y="165370"/>
                </a:cubicBezTo>
                <a:cubicBezTo>
                  <a:pt x="506848" y="161770"/>
                  <a:pt x="496437" y="160229"/>
                  <a:pt x="487266" y="155643"/>
                </a:cubicBezTo>
                <a:cubicBezTo>
                  <a:pt x="470355" y="147188"/>
                  <a:pt x="454013" y="137450"/>
                  <a:pt x="438628" y="126460"/>
                </a:cubicBezTo>
                <a:cubicBezTo>
                  <a:pt x="431165" y="121129"/>
                  <a:pt x="427037" y="111723"/>
                  <a:pt x="419173" y="107004"/>
                </a:cubicBezTo>
                <a:cubicBezTo>
                  <a:pt x="404220" y="98032"/>
                  <a:pt x="351806" y="89640"/>
                  <a:pt x="341351" y="87549"/>
                </a:cubicBezTo>
                <a:cubicBezTo>
                  <a:pt x="242122" y="45022"/>
                  <a:pt x="253101" y="36331"/>
                  <a:pt x="107887" y="77821"/>
                </a:cubicBezTo>
                <a:cubicBezTo>
                  <a:pt x="90250" y="82860"/>
                  <a:pt x="83651" y="105726"/>
                  <a:pt x="68977" y="116732"/>
                </a:cubicBezTo>
                <a:cubicBezTo>
                  <a:pt x="57376" y="125433"/>
                  <a:pt x="43036" y="129702"/>
                  <a:pt x="30066" y="136187"/>
                </a:cubicBezTo>
                <a:cubicBezTo>
                  <a:pt x="26824" y="145915"/>
                  <a:pt x="24925" y="156199"/>
                  <a:pt x="20339" y="165370"/>
                </a:cubicBezTo>
                <a:cubicBezTo>
                  <a:pt x="15110" y="175827"/>
                  <a:pt x="-4345" y="184096"/>
                  <a:pt x="883" y="194553"/>
                </a:cubicBezTo>
                <a:cubicBezTo>
                  <a:pt x="6862" y="206511"/>
                  <a:pt x="26491" y="202951"/>
                  <a:pt x="39794" y="204281"/>
                </a:cubicBezTo>
                <a:cubicBezTo>
                  <a:pt x="156349" y="215937"/>
                  <a:pt x="273258" y="223736"/>
                  <a:pt x="389990" y="233464"/>
                </a:cubicBezTo>
                <a:cubicBezTo>
                  <a:pt x="405002" y="237217"/>
                  <a:pt x="465183" y="252919"/>
                  <a:pt x="477539" y="252919"/>
                </a:cubicBezTo>
                <a:cubicBezTo>
                  <a:pt x="487793" y="252919"/>
                  <a:pt x="457726" y="247356"/>
                  <a:pt x="448356" y="243192"/>
                </a:cubicBezTo>
                <a:cubicBezTo>
                  <a:pt x="428479" y="234358"/>
                  <a:pt x="411224" y="218728"/>
                  <a:pt x="389990" y="214009"/>
                </a:cubicBezTo>
                <a:cubicBezTo>
                  <a:pt x="351874" y="205539"/>
                  <a:pt x="312169" y="207524"/>
                  <a:pt x="273258" y="204281"/>
                </a:cubicBezTo>
                <a:cubicBezTo>
                  <a:pt x="286228" y="210766"/>
                  <a:pt x="300368" y="215308"/>
                  <a:pt x="312168" y="223736"/>
                </a:cubicBezTo>
                <a:cubicBezTo>
                  <a:pt x="323363" y="231732"/>
                  <a:pt x="328827" y="247226"/>
                  <a:pt x="341351" y="252919"/>
                </a:cubicBezTo>
                <a:cubicBezTo>
                  <a:pt x="365693" y="263984"/>
                  <a:pt x="419173" y="272375"/>
                  <a:pt x="419173" y="272375"/>
                </a:cubicBezTo>
                <a:cubicBezTo>
                  <a:pt x="428901" y="278860"/>
                  <a:pt x="460047" y="291830"/>
                  <a:pt x="448356" y="291830"/>
                </a:cubicBezTo>
                <a:cubicBezTo>
                  <a:pt x="433855" y="291830"/>
                  <a:pt x="420585" y="281658"/>
                  <a:pt x="409445" y="272375"/>
                </a:cubicBezTo>
                <a:cubicBezTo>
                  <a:pt x="350776" y="223484"/>
                  <a:pt x="430486" y="256691"/>
                  <a:pt x="360807" y="233464"/>
                </a:cubicBezTo>
                <a:cubicBezTo>
                  <a:pt x="354322" y="226979"/>
                  <a:pt x="348513" y="219738"/>
                  <a:pt x="341351" y="214009"/>
                </a:cubicBezTo>
                <a:cubicBezTo>
                  <a:pt x="332222" y="206706"/>
                  <a:pt x="322625" y="199782"/>
                  <a:pt x="312168" y="194553"/>
                </a:cubicBezTo>
                <a:cubicBezTo>
                  <a:pt x="285007" y="180972"/>
                  <a:pt x="239977" y="178682"/>
                  <a:pt x="214892" y="175098"/>
                </a:cubicBezTo>
                <a:cubicBezTo>
                  <a:pt x="-3966" y="190731"/>
                  <a:pt x="55103" y="178961"/>
                  <a:pt x="282985" y="204281"/>
                </a:cubicBezTo>
                <a:cubicBezTo>
                  <a:pt x="335729" y="210141"/>
                  <a:pt x="378731" y="221691"/>
                  <a:pt x="428900" y="243192"/>
                </a:cubicBezTo>
                <a:cubicBezTo>
                  <a:pt x="446279" y="250640"/>
                  <a:pt x="459602" y="266396"/>
                  <a:pt x="477539" y="272375"/>
                </a:cubicBezTo>
                <a:cubicBezTo>
                  <a:pt x="499291" y="279625"/>
                  <a:pt x="522934" y="278860"/>
                  <a:pt x="545632" y="282102"/>
                </a:cubicBezTo>
                <a:cubicBezTo>
                  <a:pt x="619214" y="337288"/>
                  <a:pt x="580545" y="311152"/>
                  <a:pt x="565087" y="291830"/>
                </a:cubicBezTo>
                <a:cubicBezTo>
                  <a:pt x="557784" y="282701"/>
                  <a:pt x="555145" y="269442"/>
                  <a:pt x="545632" y="262647"/>
                </a:cubicBezTo>
                <a:cubicBezTo>
                  <a:pt x="531423" y="252498"/>
                  <a:pt x="513207" y="249677"/>
                  <a:pt x="496994" y="243192"/>
                </a:cubicBezTo>
                <a:lnTo>
                  <a:pt x="458083" y="204281"/>
                </a:lnTo>
                <a:cubicBezTo>
                  <a:pt x="448355" y="194553"/>
                  <a:pt x="441951" y="179448"/>
                  <a:pt x="428900" y="175098"/>
                </a:cubicBezTo>
                <a:lnTo>
                  <a:pt x="370534" y="155643"/>
                </a:lnTo>
                <a:cubicBezTo>
                  <a:pt x="364049" y="145915"/>
                  <a:pt x="360993" y="132656"/>
                  <a:pt x="351079" y="126460"/>
                </a:cubicBezTo>
                <a:cubicBezTo>
                  <a:pt x="333689" y="115591"/>
                  <a:pt x="292713" y="107004"/>
                  <a:pt x="292713" y="107004"/>
                </a:cubicBezTo>
                <a:cubicBezTo>
                  <a:pt x="250560" y="116732"/>
                  <a:pt x="205786" y="118617"/>
                  <a:pt x="166253" y="136187"/>
                </a:cubicBezTo>
                <a:cubicBezTo>
                  <a:pt x="154036" y="141617"/>
                  <a:pt x="192875" y="140649"/>
                  <a:pt x="205164" y="145915"/>
                </a:cubicBezTo>
                <a:cubicBezTo>
                  <a:pt x="215910" y="150520"/>
                  <a:pt x="223890" y="160142"/>
                  <a:pt x="234347" y="165370"/>
                </a:cubicBezTo>
                <a:cubicBezTo>
                  <a:pt x="267428" y="181910"/>
                  <a:pt x="265037" y="169241"/>
                  <a:pt x="302441" y="184826"/>
                </a:cubicBezTo>
                <a:cubicBezTo>
                  <a:pt x="329212" y="195981"/>
                  <a:pt x="352748" y="214564"/>
                  <a:pt x="380262" y="223736"/>
                </a:cubicBezTo>
                <a:cubicBezTo>
                  <a:pt x="389990" y="226979"/>
                  <a:pt x="400274" y="228878"/>
                  <a:pt x="409445" y="233464"/>
                </a:cubicBezTo>
                <a:cubicBezTo>
                  <a:pt x="426356" y="241920"/>
                  <a:pt x="440528" y="255625"/>
                  <a:pt x="458083" y="262647"/>
                </a:cubicBezTo>
                <a:cubicBezTo>
                  <a:pt x="473434" y="268788"/>
                  <a:pt x="490508" y="269132"/>
                  <a:pt x="506721" y="272375"/>
                </a:cubicBezTo>
                <a:cubicBezTo>
                  <a:pt x="535904" y="288588"/>
                  <a:pt x="564410" y="306083"/>
                  <a:pt x="594270" y="321013"/>
                </a:cubicBezTo>
                <a:cubicBezTo>
                  <a:pt x="603441" y="325599"/>
                  <a:pt x="614660" y="325465"/>
                  <a:pt x="623453" y="330741"/>
                </a:cubicBezTo>
                <a:cubicBezTo>
                  <a:pt x="631317" y="335460"/>
                  <a:pt x="635863" y="344325"/>
                  <a:pt x="642909" y="350196"/>
                </a:cubicBezTo>
                <a:cubicBezTo>
                  <a:pt x="655364" y="360575"/>
                  <a:pt x="668849" y="369651"/>
                  <a:pt x="681819" y="379379"/>
                </a:cubicBezTo>
                <a:cubicBezTo>
                  <a:pt x="685062" y="389107"/>
                  <a:pt x="700718" y="403976"/>
                  <a:pt x="691547" y="408562"/>
                </a:cubicBezTo>
                <a:cubicBezTo>
                  <a:pt x="681090" y="413791"/>
                  <a:pt x="671878" y="395902"/>
                  <a:pt x="662364" y="389107"/>
                </a:cubicBezTo>
                <a:cubicBezTo>
                  <a:pt x="649171" y="379684"/>
                  <a:pt x="637131" y="368628"/>
                  <a:pt x="623453" y="359924"/>
                </a:cubicBezTo>
                <a:cubicBezTo>
                  <a:pt x="601398" y="345889"/>
                  <a:pt x="577112" y="335514"/>
                  <a:pt x="555360" y="321013"/>
                </a:cubicBezTo>
                <a:cubicBezTo>
                  <a:pt x="538084" y="309496"/>
                  <a:pt x="523331" y="294560"/>
                  <a:pt x="506721" y="282102"/>
                </a:cubicBezTo>
                <a:cubicBezTo>
                  <a:pt x="497368" y="275087"/>
                  <a:pt x="486668" y="269950"/>
                  <a:pt x="477539" y="262647"/>
                </a:cubicBezTo>
                <a:cubicBezTo>
                  <a:pt x="470377" y="256918"/>
                  <a:pt x="465947" y="247911"/>
                  <a:pt x="458083" y="243192"/>
                </a:cubicBezTo>
                <a:cubicBezTo>
                  <a:pt x="430036" y="226364"/>
                  <a:pt x="337246" y="224298"/>
                  <a:pt x="331624" y="223736"/>
                </a:cubicBezTo>
                <a:cubicBezTo>
                  <a:pt x="259501" y="199695"/>
                  <a:pt x="254915" y="213452"/>
                  <a:pt x="312168" y="184826"/>
                </a:cubicBezTo>
                <a:cubicBezTo>
                  <a:pt x="360806" y="188068"/>
                  <a:pt x="410000" y="186539"/>
                  <a:pt x="458083" y="194553"/>
                </a:cubicBezTo>
                <a:cubicBezTo>
                  <a:pt x="469615" y="196475"/>
                  <a:pt x="476809" y="208780"/>
                  <a:pt x="487266" y="214009"/>
                </a:cubicBezTo>
                <a:cubicBezTo>
                  <a:pt x="502884" y="221818"/>
                  <a:pt x="519691" y="226979"/>
                  <a:pt x="535904" y="233464"/>
                </a:cubicBezTo>
                <a:cubicBezTo>
                  <a:pt x="545632" y="243192"/>
                  <a:pt x="554519" y="253840"/>
                  <a:pt x="565087" y="262647"/>
                </a:cubicBezTo>
                <a:cubicBezTo>
                  <a:pt x="638716" y="324004"/>
                  <a:pt x="557122" y="244954"/>
                  <a:pt x="613726" y="301558"/>
                </a:cubicBezTo>
                <a:cubicBezTo>
                  <a:pt x="615813" y="309908"/>
                  <a:pt x="635239" y="384991"/>
                  <a:pt x="633181" y="389107"/>
                </a:cubicBezTo>
                <a:cubicBezTo>
                  <a:pt x="627953" y="399564"/>
                  <a:pt x="621029" y="369053"/>
                  <a:pt x="613726" y="359924"/>
                </a:cubicBezTo>
                <a:cubicBezTo>
                  <a:pt x="607997" y="352762"/>
                  <a:pt x="600142" y="347514"/>
                  <a:pt x="594270" y="340468"/>
                </a:cubicBezTo>
                <a:cubicBezTo>
                  <a:pt x="549022" y="286172"/>
                  <a:pt x="585103" y="314902"/>
                  <a:pt x="535904" y="282102"/>
                </a:cubicBezTo>
                <a:cubicBezTo>
                  <a:pt x="529419" y="272374"/>
                  <a:pt x="524716" y="261186"/>
                  <a:pt x="516449" y="252919"/>
                </a:cubicBezTo>
                <a:cubicBezTo>
                  <a:pt x="497593" y="234063"/>
                  <a:pt x="481817" y="231648"/>
                  <a:pt x="458083" y="223736"/>
                </a:cubicBezTo>
                <a:cubicBezTo>
                  <a:pt x="448355" y="214008"/>
                  <a:pt x="440095" y="202549"/>
                  <a:pt x="428900" y="194553"/>
                </a:cubicBezTo>
                <a:cubicBezTo>
                  <a:pt x="417100" y="186125"/>
                  <a:pt x="403318" y="180810"/>
                  <a:pt x="389990" y="175098"/>
                </a:cubicBezTo>
                <a:cubicBezTo>
                  <a:pt x="370448" y="166723"/>
                  <a:pt x="341648" y="160581"/>
                  <a:pt x="321896" y="155643"/>
                </a:cubicBezTo>
                <a:cubicBezTo>
                  <a:pt x="315411" y="149158"/>
                  <a:pt x="311542" y="137325"/>
                  <a:pt x="302441" y="136187"/>
                </a:cubicBezTo>
                <a:cubicBezTo>
                  <a:pt x="286541" y="134199"/>
                  <a:pt x="225486" y="150562"/>
                  <a:pt x="205164" y="155643"/>
                </a:cubicBezTo>
                <a:cubicBezTo>
                  <a:pt x="244075" y="158885"/>
                  <a:pt x="283089" y="161058"/>
                  <a:pt x="321896" y="165370"/>
                </a:cubicBezTo>
                <a:cubicBezTo>
                  <a:pt x="341499" y="167548"/>
                  <a:pt x="362238" y="167087"/>
                  <a:pt x="380262" y="175098"/>
                </a:cubicBezTo>
                <a:cubicBezTo>
                  <a:pt x="392833" y="180685"/>
                  <a:pt x="397999" y="196650"/>
                  <a:pt x="409445" y="204281"/>
                </a:cubicBezTo>
                <a:cubicBezTo>
                  <a:pt x="417977" y="209969"/>
                  <a:pt x="429203" y="209970"/>
                  <a:pt x="438628" y="214009"/>
                </a:cubicBezTo>
                <a:cubicBezTo>
                  <a:pt x="451957" y="219721"/>
                  <a:pt x="465242" y="225778"/>
                  <a:pt x="477539" y="233464"/>
                </a:cubicBezTo>
                <a:cubicBezTo>
                  <a:pt x="491287" y="242057"/>
                  <a:pt x="503256" y="253224"/>
                  <a:pt x="516449" y="262647"/>
                </a:cubicBezTo>
                <a:cubicBezTo>
                  <a:pt x="525962" y="269442"/>
                  <a:pt x="535904" y="275617"/>
                  <a:pt x="545632" y="282102"/>
                </a:cubicBezTo>
                <a:cubicBezTo>
                  <a:pt x="539147" y="272374"/>
                  <a:pt x="534444" y="261186"/>
                  <a:pt x="526177" y="252919"/>
                </a:cubicBezTo>
                <a:cubicBezTo>
                  <a:pt x="495331" y="222073"/>
                  <a:pt x="478588" y="220265"/>
                  <a:pt x="438628" y="204281"/>
                </a:cubicBezTo>
                <a:cubicBezTo>
                  <a:pt x="428900" y="191311"/>
                  <a:pt x="421900" y="175749"/>
                  <a:pt x="409445" y="165370"/>
                </a:cubicBezTo>
                <a:cubicBezTo>
                  <a:pt x="401568" y="158806"/>
                  <a:pt x="390490" y="156374"/>
                  <a:pt x="380262" y="155643"/>
                </a:cubicBezTo>
                <a:cubicBezTo>
                  <a:pt x="299339" y="149863"/>
                  <a:pt x="218199" y="145915"/>
                  <a:pt x="137070" y="145915"/>
                </a:cubicBezTo>
                <a:cubicBezTo>
                  <a:pt x="68899" y="145915"/>
                  <a:pt x="273257" y="152400"/>
                  <a:pt x="341351" y="155643"/>
                </a:cubicBezTo>
                <a:lnTo>
                  <a:pt x="477539" y="184826"/>
                </a:lnTo>
                <a:cubicBezTo>
                  <a:pt x="490590" y="187726"/>
                  <a:pt x="503931" y="189859"/>
                  <a:pt x="516449" y="194553"/>
                </a:cubicBezTo>
                <a:cubicBezTo>
                  <a:pt x="530027" y="199645"/>
                  <a:pt x="542684" y="206966"/>
                  <a:pt x="555360" y="214009"/>
                </a:cubicBezTo>
                <a:cubicBezTo>
                  <a:pt x="603606" y="240812"/>
                  <a:pt x="601130" y="241041"/>
                  <a:pt x="642909" y="272375"/>
                </a:cubicBezTo>
                <a:cubicBezTo>
                  <a:pt x="649394" y="285345"/>
                  <a:pt x="656979" y="297821"/>
                  <a:pt x="662364" y="311285"/>
                </a:cubicBezTo>
                <a:cubicBezTo>
                  <a:pt x="669980" y="330326"/>
                  <a:pt x="670950" y="352260"/>
                  <a:pt x="681819" y="369651"/>
                </a:cubicBezTo>
                <a:cubicBezTo>
                  <a:pt x="688015" y="379565"/>
                  <a:pt x="701274" y="382622"/>
                  <a:pt x="711002" y="389107"/>
                </a:cubicBezTo>
                <a:cubicBezTo>
                  <a:pt x="714245" y="398835"/>
                  <a:pt x="718243" y="408342"/>
                  <a:pt x="720730" y="418290"/>
                </a:cubicBezTo>
                <a:cubicBezTo>
                  <a:pt x="724740" y="434330"/>
                  <a:pt x="725230" y="451243"/>
                  <a:pt x="730458" y="466928"/>
                </a:cubicBezTo>
                <a:cubicBezTo>
                  <a:pt x="747514" y="518096"/>
                  <a:pt x="748018" y="492322"/>
                  <a:pt x="769368" y="535021"/>
                </a:cubicBezTo>
                <a:cubicBezTo>
                  <a:pt x="781342" y="558969"/>
                  <a:pt x="785088" y="600152"/>
                  <a:pt x="788824" y="622570"/>
                </a:cubicBezTo>
                <a:cubicBezTo>
                  <a:pt x="779096" y="778213"/>
                  <a:pt x="774567" y="934268"/>
                  <a:pt x="759641" y="1089498"/>
                </a:cubicBezTo>
                <a:cubicBezTo>
                  <a:pt x="758253" y="1103933"/>
                  <a:pt x="749244" y="1117085"/>
                  <a:pt x="740185" y="1128409"/>
                </a:cubicBezTo>
                <a:cubicBezTo>
                  <a:pt x="722997" y="1149894"/>
                  <a:pt x="694124" y="1162166"/>
                  <a:pt x="681819" y="1186775"/>
                </a:cubicBezTo>
                <a:cubicBezTo>
                  <a:pt x="654970" y="1240473"/>
                  <a:pt x="676583" y="1222841"/>
                  <a:pt x="613726" y="1235413"/>
                </a:cubicBezTo>
                <a:cubicBezTo>
                  <a:pt x="610483" y="1245141"/>
                  <a:pt x="610404" y="1256589"/>
                  <a:pt x="603998" y="1264596"/>
                </a:cubicBezTo>
                <a:cubicBezTo>
                  <a:pt x="596695" y="1273725"/>
                  <a:pt x="586461" y="1283023"/>
                  <a:pt x="574815" y="1284051"/>
                </a:cubicBezTo>
                <a:cubicBezTo>
                  <a:pt x="474633" y="1292891"/>
                  <a:pt x="373777" y="1290536"/>
                  <a:pt x="273258" y="1293779"/>
                </a:cubicBezTo>
                <a:cubicBezTo>
                  <a:pt x="312169" y="1277566"/>
                  <a:pt x="352287" y="1263992"/>
                  <a:pt x="389990" y="1245141"/>
                </a:cubicBezTo>
                <a:cubicBezTo>
                  <a:pt x="412088" y="1234092"/>
                  <a:pt x="467154" y="1182320"/>
                  <a:pt x="477539" y="1167319"/>
                </a:cubicBezTo>
                <a:cubicBezTo>
                  <a:pt x="504335" y="1128614"/>
                  <a:pt x="522329" y="1076382"/>
                  <a:pt x="535904" y="1031132"/>
                </a:cubicBezTo>
                <a:cubicBezTo>
                  <a:pt x="540580" y="1015545"/>
                  <a:pt x="547186" y="979387"/>
                  <a:pt x="555360" y="963039"/>
                </a:cubicBezTo>
                <a:cubicBezTo>
                  <a:pt x="568904" y="935951"/>
                  <a:pt x="582483" y="926188"/>
                  <a:pt x="603998" y="904673"/>
                </a:cubicBezTo>
                <a:cubicBezTo>
                  <a:pt x="610483" y="891703"/>
                  <a:pt x="617741" y="879091"/>
                  <a:pt x="623453" y="865762"/>
                </a:cubicBezTo>
                <a:cubicBezTo>
                  <a:pt x="627492" y="856337"/>
                  <a:pt x="625930" y="843830"/>
                  <a:pt x="633181" y="836579"/>
                </a:cubicBezTo>
                <a:cubicBezTo>
                  <a:pt x="640432" y="829328"/>
                  <a:pt x="652636" y="830094"/>
                  <a:pt x="662364" y="826851"/>
                </a:cubicBezTo>
                <a:cubicBezTo>
                  <a:pt x="672092" y="810638"/>
                  <a:pt x="691547" y="759306"/>
                  <a:pt x="691547" y="778213"/>
                </a:cubicBezTo>
                <a:cubicBezTo>
                  <a:pt x="691547" y="807098"/>
                  <a:pt x="619909" y="939709"/>
                  <a:pt x="613726" y="953311"/>
                </a:cubicBezTo>
                <a:cubicBezTo>
                  <a:pt x="554567" y="1083461"/>
                  <a:pt x="568286" y="1056181"/>
                  <a:pt x="535904" y="1196502"/>
                </a:cubicBezTo>
                <a:cubicBezTo>
                  <a:pt x="545632" y="1222443"/>
                  <a:pt x="539146" y="1264596"/>
                  <a:pt x="565087" y="1274324"/>
                </a:cubicBezTo>
                <a:cubicBezTo>
                  <a:pt x="586556" y="1282375"/>
                  <a:pt x="599207" y="1243431"/>
                  <a:pt x="613726" y="1225685"/>
                </a:cubicBezTo>
                <a:cubicBezTo>
                  <a:pt x="658807" y="1170586"/>
                  <a:pt x="643340" y="1178724"/>
                  <a:pt x="672092" y="1128409"/>
                </a:cubicBezTo>
                <a:cubicBezTo>
                  <a:pt x="677893" y="1118258"/>
                  <a:pt x="687050" y="1110018"/>
                  <a:pt x="691547" y="1099226"/>
                </a:cubicBezTo>
                <a:cubicBezTo>
                  <a:pt x="703378" y="1070831"/>
                  <a:pt x="707632" y="1039511"/>
                  <a:pt x="720730" y="1011677"/>
                </a:cubicBezTo>
                <a:cubicBezTo>
                  <a:pt x="733755" y="983999"/>
                  <a:pt x="753155" y="959796"/>
                  <a:pt x="769368" y="933856"/>
                </a:cubicBezTo>
                <a:cubicBezTo>
                  <a:pt x="756398" y="976009"/>
                  <a:pt x="742807" y="1017976"/>
                  <a:pt x="730458" y="1060315"/>
                </a:cubicBezTo>
                <a:cubicBezTo>
                  <a:pt x="694217" y="1184571"/>
                  <a:pt x="723042" y="1134669"/>
                  <a:pt x="681819" y="1196502"/>
                </a:cubicBezTo>
                <a:cubicBezTo>
                  <a:pt x="642355" y="1433300"/>
                  <a:pt x="701600" y="1099943"/>
                  <a:pt x="662364" y="778213"/>
                </a:cubicBezTo>
                <a:cubicBezTo>
                  <a:pt x="658853" y="749424"/>
                  <a:pt x="636423" y="830094"/>
                  <a:pt x="623453" y="856034"/>
                </a:cubicBezTo>
                <a:cubicBezTo>
                  <a:pt x="613725" y="914400"/>
                  <a:pt x="606338" y="973205"/>
                  <a:pt x="594270" y="1031132"/>
                </a:cubicBezTo>
                <a:cubicBezTo>
                  <a:pt x="590087" y="1051209"/>
                  <a:pt x="576094" y="1069030"/>
                  <a:pt x="574815" y="1089498"/>
                </a:cubicBezTo>
                <a:cubicBezTo>
                  <a:pt x="572782" y="1122022"/>
                  <a:pt x="581300" y="1154349"/>
                  <a:pt x="584543" y="1186775"/>
                </a:cubicBezTo>
                <a:cubicBezTo>
                  <a:pt x="641172" y="1073518"/>
                  <a:pt x="606915" y="1151346"/>
                  <a:pt x="662364" y="953311"/>
                </a:cubicBezTo>
                <a:cubicBezTo>
                  <a:pt x="684250" y="875147"/>
                  <a:pt x="669111" y="904278"/>
                  <a:pt x="701275" y="856034"/>
                </a:cubicBezTo>
                <a:cubicBezTo>
                  <a:pt x="675623" y="1009942"/>
                  <a:pt x="710862" y="810622"/>
                  <a:pt x="633181" y="1128409"/>
                </a:cubicBezTo>
                <a:cubicBezTo>
                  <a:pt x="597200" y="1275603"/>
                  <a:pt x="588526" y="1330241"/>
                  <a:pt x="565087" y="1459149"/>
                </a:cubicBezTo>
                <a:cubicBezTo>
                  <a:pt x="631972" y="1481445"/>
                  <a:pt x="582094" y="1475610"/>
                  <a:pt x="623453" y="1361873"/>
                </a:cubicBezTo>
                <a:cubicBezTo>
                  <a:pt x="636843" y="1325052"/>
                  <a:pt x="656658" y="1290880"/>
                  <a:pt x="672092" y="1254868"/>
                </a:cubicBezTo>
                <a:cubicBezTo>
                  <a:pt x="676131" y="1245443"/>
                  <a:pt x="678011" y="1235205"/>
                  <a:pt x="681819" y="1225685"/>
                </a:cubicBezTo>
                <a:cubicBezTo>
                  <a:pt x="690990" y="1202757"/>
                  <a:pt x="701274" y="1180290"/>
                  <a:pt x="711002" y="1157592"/>
                </a:cubicBezTo>
                <a:cubicBezTo>
                  <a:pt x="714245" y="1141379"/>
                  <a:pt x="715501" y="1124639"/>
                  <a:pt x="720730" y="1108953"/>
                </a:cubicBezTo>
                <a:cubicBezTo>
                  <a:pt x="728539" y="1085526"/>
                  <a:pt x="743924" y="1064817"/>
                  <a:pt x="749913" y="1040860"/>
                </a:cubicBezTo>
                <a:cubicBezTo>
                  <a:pt x="783028" y="908402"/>
                  <a:pt x="730099" y="992701"/>
                  <a:pt x="788824" y="914400"/>
                </a:cubicBezTo>
                <a:cubicBezTo>
                  <a:pt x="795309" y="891702"/>
                  <a:pt x="813587" y="823306"/>
                  <a:pt x="808279" y="846307"/>
                </a:cubicBezTo>
                <a:cubicBezTo>
                  <a:pt x="793248" y="911442"/>
                  <a:pt x="781507" y="977691"/>
                  <a:pt x="759641" y="1040860"/>
                </a:cubicBezTo>
                <a:cubicBezTo>
                  <a:pt x="751992" y="1062956"/>
                  <a:pt x="733700" y="1079771"/>
                  <a:pt x="720730" y="1099226"/>
                </a:cubicBezTo>
                <a:cubicBezTo>
                  <a:pt x="717487" y="1115439"/>
                  <a:pt x="711002" y="1131330"/>
                  <a:pt x="711002" y="1147864"/>
                </a:cubicBezTo>
                <a:cubicBezTo>
                  <a:pt x="711002" y="1158118"/>
                  <a:pt x="719280" y="1128832"/>
                  <a:pt x="720730" y="1118681"/>
                </a:cubicBezTo>
                <a:lnTo>
                  <a:pt x="730458" y="1050587"/>
                </a:lnTo>
                <a:cubicBezTo>
                  <a:pt x="746806" y="821704"/>
                  <a:pt x="749962" y="901267"/>
                  <a:pt x="681819" y="1128409"/>
                </a:cubicBezTo>
                <a:cubicBezTo>
                  <a:pt x="541663" y="1595596"/>
                  <a:pt x="420119" y="1711115"/>
                  <a:pt x="555360" y="1575881"/>
                </a:cubicBezTo>
                <a:cubicBezTo>
                  <a:pt x="577618" y="1353286"/>
                  <a:pt x="544483" y="1619961"/>
                  <a:pt x="603998" y="1352145"/>
                </a:cubicBezTo>
                <a:cubicBezTo>
                  <a:pt x="613946" y="1307380"/>
                  <a:pt x="615914" y="1261191"/>
                  <a:pt x="623453" y="1215958"/>
                </a:cubicBezTo>
                <a:cubicBezTo>
                  <a:pt x="629938" y="1177047"/>
                  <a:pt x="681417" y="1107784"/>
                  <a:pt x="642909" y="1099226"/>
                </a:cubicBezTo>
                <a:cubicBezTo>
                  <a:pt x="603225" y="1090407"/>
                  <a:pt x="544217" y="1184033"/>
                  <a:pt x="516449" y="1225685"/>
                </a:cubicBezTo>
                <a:cubicBezTo>
                  <a:pt x="498942" y="1138155"/>
                  <a:pt x="511835" y="1155559"/>
                  <a:pt x="458083" y="1293779"/>
                </a:cubicBezTo>
                <a:cubicBezTo>
                  <a:pt x="450650" y="1312892"/>
                  <a:pt x="444024" y="1332360"/>
                  <a:pt x="438628" y="1352145"/>
                </a:cubicBezTo>
                <a:cubicBezTo>
                  <a:pt x="434278" y="1368096"/>
                  <a:pt x="421506" y="1415571"/>
                  <a:pt x="428900" y="1400783"/>
                </a:cubicBezTo>
                <a:cubicBezTo>
                  <a:pt x="442657" y="1373269"/>
                  <a:pt x="446658" y="1341795"/>
                  <a:pt x="458083" y="1313234"/>
                </a:cubicBezTo>
                <a:cubicBezTo>
                  <a:pt x="525588" y="1144471"/>
                  <a:pt x="481911" y="1265576"/>
                  <a:pt x="545632" y="1138136"/>
                </a:cubicBezTo>
                <a:cubicBezTo>
                  <a:pt x="591768" y="1045864"/>
                  <a:pt x="550928" y="1093930"/>
                  <a:pt x="603998" y="1040860"/>
                </a:cubicBezTo>
                <a:cubicBezTo>
                  <a:pt x="607241" y="1057073"/>
                  <a:pt x="611588" y="1073103"/>
                  <a:pt x="613726" y="1089498"/>
                </a:cubicBezTo>
                <a:cubicBezTo>
                  <a:pt x="621321" y="1147730"/>
                  <a:pt x="608347" y="1211380"/>
                  <a:pt x="633181" y="1264596"/>
                </a:cubicBezTo>
                <a:cubicBezTo>
                  <a:pt x="641176" y="1281729"/>
                  <a:pt x="665606" y="1245141"/>
                  <a:pt x="681819" y="1235413"/>
                </a:cubicBezTo>
                <a:cubicBezTo>
                  <a:pt x="758816" y="1136417"/>
                  <a:pt x="733379" y="1180932"/>
                  <a:pt x="769368" y="1108953"/>
                </a:cubicBezTo>
                <a:cubicBezTo>
                  <a:pt x="779096" y="1112196"/>
                  <a:pt x="796327" y="1108671"/>
                  <a:pt x="798551" y="1118681"/>
                </a:cubicBezTo>
                <a:cubicBezTo>
                  <a:pt x="804222" y="1144201"/>
                  <a:pt x="772493" y="1216915"/>
                  <a:pt x="788824" y="1196502"/>
                </a:cubicBezTo>
                <a:cubicBezTo>
                  <a:pt x="817038" y="1161236"/>
                  <a:pt x="837462" y="1070043"/>
                  <a:pt x="837462" y="1070043"/>
                </a:cubicBezTo>
                <a:cubicBezTo>
                  <a:pt x="830977" y="1112196"/>
                  <a:pt x="829095" y="1155320"/>
                  <a:pt x="818007" y="1196502"/>
                </a:cubicBezTo>
                <a:cubicBezTo>
                  <a:pt x="806266" y="1240113"/>
                  <a:pt x="785226" y="1280674"/>
                  <a:pt x="769368" y="1322962"/>
                </a:cubicBezTo>
                <a:cubicBezTo>
                  <a:pt x="765768" y="1332563"/>
                  <a:pt x="764227" y="1342974"/>
                  <a:pt x="759641" y="1352145"/>
                </a:cubicBezTo>
                <a:cubicBezTo>
                  <a:pt x="751186" y="1369056"/>
                  <a:pt x="740186" y="1384570"/>
                  <a:pt x="730458" y="1400783"/>
                </a:cubicBezTo>
                <a:cubicBezTo>
                  <a:pt x="803074" y="965081"/>
                  <a:pt x="896178" y="894594"/>
                  <a:pt x="740185" y="1050587"/>
                </a:cubicBezTo>
                <a:cubicBezTo>
                  <a:pt x="730457" y="1073285"/>
                  <a:pt x="719441" y="1095473"/>
                  <a:pt x="711002" y="1118681"/>
                </a:cubicBezTo>
                <a:cubicBezTo>
                  <a:pt x="706433" y="1131246"/>
                  <a:pt x="706705" y="1145375"/>
                  <a:pt x="701275" y="1157592"/>
                </a:cubicBezTo>
                <a:cubicBezTo>
                  <a:pt x="693596" y="1174870"/>
                  <a:pt x="680548" y="1189319"/>
                  <a:pt x="672092" y="1206230"/>
                </a:cubicBezTo>
                <a:cubicBezTo>
                  <a:pt x="664283" y="1221848"/>
                  <a:pt x="659121" y="1238655"/>
                  <a:pt x="652636" y="1254868"/>
                </a:cubicBezTo>
                <a:cubicBezTo>
                  <a:pt x="662364" y="1167319"/>
                  <a:pt x="669361" y="1079423"/>
                  <a:pt x="681819" y="992221"/>
                </a:cubicBezTo>
                <a:cubicBezTo>
                  <a:pt x="685600" y="965751"/>
                  <a:pt x="698089" y="940948"/>
                  <a:pt x="701275" y="914400"/>
                </a:cubicBezTo>
                <a:cubicBezTo>
                  <a:pt x="707854" y="859575"/>
                  <a:pt x="701295" y="803389"/>
                  <a:pt x="711002" y="749030"/>
                </a:cubicBezTo>
                <a:cubicBezTo>
                  <a:pt x="720140" y="697857"/>
                  <a:pt x="746209" y="649433"/>
                  <a:pt x="769368" y="603115"/>
                </a:cubicBezTo>
                <a:cubicBezTo>
                  <a:pt x="756398" y="703634"/>
                  <a:pt x="747929" y="804838"/>
                  <a:pt x="730458" y="904673"/>
                </a:cubicBezTo>
                <a:cubicBezTo>
                  <a:pt x="665958" y="1273248"/>
                  <a:pt x="730833" y="696653"/>
                  <a:pt x="691547" y="1089498"/>
                </a:cubicBezTo>
                <a:cubicBezTo>
                  <a:pt x="675557" y="961582"/>
                  <a:pt x="679587" y="1053990"/>
                  <a:pt x="701275" y="894945"/>
                </a:cubicBezTo>
                <a:cubicBezTo>
                  <a:pt x="705678" y="862656"/>
                  <a:pt x="701807" y="828931"/>
                  <a:pt x="711002" y="797668"/>
                </a:cubicBezTo>
                <a:cubicBezTo>
                  <a:pt x="718378" y="772588"/>
                  <a:pt x="736943" y="752273"/>
                  <a:pt x="749913" y="729575"/>
                </a:cubicBezTo>
                <a:cubicBezTo>
                  <a:pt x="774794" y="530536"/>
                  <a:pt x="747235" y="762685"/>
                  <a:pt x="720730" y="865762"/>
                </a:cubicBezTo>
                <a:cubicBezTo>
                  <a:pt x="709482" y="909502"/>
                  <a:pt x="688305" y="950068"/>
                  <a:pt x="672092" y="992221"/>
                </a:cubicBezTo>
                <a:cubicBezTo>
                  <a:pt x="668849" y="1014919"/>
                  <a:pt x="656803" y="1082559"/>
                  <a:pt x="662364" y="1060315"/>
                </a:cubicBezTo>
                <a:cubicBezTo>
                  <a:pt x="671156" y="1025145"/>
                  <a:pt x="677322" y="989284"/>
                  <a:pt x="681819" y="953311"/>
                </a:cubicBezTo>
                <a:cubicBezTo>
                  <a:pt x="687063" y="911360"/>
                  <a:pt x="697526" y="868704"/>
                  <a:pt x="691547" y="826851"/>
                </a:cubicBezTo>
                <a:cubicBezTo>
                  <a:pt x="688647" y="806549"/>
                  <a:pt x="682146" y="867343"/>
                  <a:pt x="672092" y="885217"/>
                </a:cubicBezTo>
                <a:lnTo>
                  <a:pt x="584543" y="1040860"/>
                </a:lnTo>
                <a:cubicBezTo>
                  <a:pt x="571680" y="1063618"/>
                  <a:pt x="545632" y="1108953"/>
                  <a:pt x="545632" y="1108953"/>
                </a:cubicBezTo>
                <a:cubicBezTo>
                  <a:pt x="534634" y="1152943"/>
                  <a:pt x="529306" y="1180515"/>
                  <a:pt x="506721" y="1225685"/>
                </a:cubicBezTo>
                <a:cubicBezTo>
                  <a:pt x="502619" y="1233888"/>
                  <a:pt x="493751" y="1238656"/>
                  <a:pt x="487266" y="1245141"/>
                </a:cubicBezTo>
                <a:cubicBezTo>
                  <a:pt x="547517" y="1034257"/>
                  <a:pt x="455141" y="1366027"/>
                  <a:pt x="526177" y="1070043"/>
                </a:cubicBezTo>
                <a:cubicBezTo>
                  <a:pt x="537195" y="1024135"/>
                  <a:pt x="578653" y="888635"/>
                  <a:pt x="565087" y="933856"/>
                </a:cubicBezTo>
                <a:cubicBezTo>
                  <a:pt x="466454" y="1262632"/>
                  <a:pt x="530949" y="1065453"/>
                  <a:pt x="467811" y="1254868"/>
                </a:cubicBezTo>
                <a:cubicBezTo>
                  <a:pt x="464568" y="1277566"/>
                  <a:pt x="467115" y="1301887"/>
                  <a:pt x="458083" y="1322962"/>
                </a:cubicBezTo>
                <a:cubicBezTo>
                  <a:pt x="447095" y="1348600"/>
                  <a:pt x="432654" y="1406528"/>
                  <a:pt x="409445" y="1391056"/>
                </a:cubicBezTo>
                <a:cubicBezTo>
                  <a:pt x="384571" y="1374474"/>
                  <a:pt x="421034" y="1332348"/>
                  <a:pt x="428900" y="1303507"/>
                </a:cubicBezTo>
                <a:cubicBezTo>
                  <a:pt x="440504" y="1260957"/>
                  <a:pt x="453062" y="1218612"/>
                  <a:pt x="467811" y="1177047"/>
                </a:cubicBezTo>
                <a:cubicBezTo>
                  <a:pt x="488753" y="1118028"/>
                  <a:pt x="535904" y="1001949"/>
                  <a:pt x="535904" y="1001949"/>
                </a:cubicBezTo>
                <a:cubicBezTo>
                  <a:pt x="538548" y="983441"/>
                  <a:pt x="550064" y="836699"/>
                  <a:pt x="565087" y="1001949"/>
                </a:cubicBezTo>
                <a:cubicBezTo>
                  <a:pt x="566297" y="1015264"/>
                  <a:pt x="558366" y="1027833"/>
                  <a:pt x="555360" y="1040860"/>
                </a:cubicBezTo>
                <a:cubicBezTo>
                  <a:pt x="531683" y="1143459"/>
                  <a:pt x="535904" y="1101080"/>
                  <a:pt x="535904" y="1186775"/>
                </a:cubicBezTo>
              </a:path>
            </a:pathLst>
          </a:cu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Prostoručno 21"/>
          <p:cNvSpPr/>
          <p:nvPr/>
        </p:nvSpPr>
        <p:spPr>
          <a:xfrm>
            <a:off x="6517073" y="3483299"/>
            <a:ext cx="1187692" cy="1628747"/>
          </a:xfrm>
          <a:custGeom>
            <a:avLst/>
            <a:gdLst>
              <a:gd name="connsiteX0" fmla="*/ 166253 w 1187692"/>
              <a:gd name="connsiteY0" fmla="*/ 126460 h 1628747"/>
              <a:gd name="connsiteX1" fmla="*/ 195436 w 1187692"/>
              <a:gd name="connsiteY1" fmla="*/ 48639 h 1628747"/>
              <a:gd name="connsiteX2" fmla="*/ 205164 w 1187692"/>
              <a:gd name="connsiteY2" fmla="*/ 19456 h 1628747"/>
              <a:gd name="connsiteX3" fmla="*/ 234347 w 1187692"/>
              <a:gd name="connsiteY3" fmla="*/ 0 h 1628747"/>
              <a:gd name="connsiteX4" fmla="*/ 292713 w 1187692"/>
              <a:gd name="connsiteY4" fmla="*/ 29183 h 1628747"/>
              <a:gd name="connsiteX5" fmla="*/ 321896 w 1187692"/>
              <a:gd name="connsiteY5" fmla="*/ 38911 h 1628747"/>
              <a:gd name="connsiteX6" fmla="*/ 341351 w 1187692"/>
              <a:gd name="connsiteY6" fmla="*/ 77821 h 1628747"/>
              <a:gd name="connsiteX7" fmla="*/ 389990 w 1187692"/>
              <a:gd name="connsiteY7" fmla="*/ 126460 h 1628747"/>
              <a:gd name="connsiteX8" fmla="*/ 419173 w 1187692"/>
              <a:gd name="connsiteY8" fmla="*/ 155643 h 1628747"/>
              <a:gd name="connsiteX9" fmla="*/ 448356 w 1187692"/>
              <a:gd name="connsiteY9" fmla="*/ 184826 h 1628747"/>
              <a:gd name="connsiteX10" fmla="*/ 467811 w 1187692"/>
              <a:gd name="connsiteY10" fmla="*/ 214009 h 1628747"/>
              <a:gd name="connsiteX11" fmla="*/ 496994 w 1187692"/>
              <a:gd name="connsiteY11" fmla="*/ 272375 h 1628747"/>
              <a:gd name="connsiteX12" fmla="*/ 487266 w 1187692"/>
              <a:gd name="connsiteY12" fmla="*/ 330741 h 1628747"/>
              <a:gd name="connsiteX13" fmla="*/ 399717 w 1187692"/>
              <a:gd name="connsiteY13" fmla="*/ 184826 h 1628747"/>
              <a:gd name="connsiteX14" fmla="*/ 428900 w 1187692"/>
              <a:gd name="connsiteY14" fmla="*/ 175098 h 1628747"/>
              <a:gd name="connsiteX15" fmla="*/ 496994 w 1187692"/>
              <a:gd name="connsiteY15" fmla="*/ 184826 h 1628747"/>
              <a:gd name="connsiteX16" fmla="*/ 526177 w 1187692"/>
              <a:gd name="connsiteY16" fmla="*/ 223736 h 1628747"/>
              <a:gd name="connsiteX17" fmla="*/ 555360 w 1187692"/>
              <a:gd name="connsiteY17" fmla="*/ 252919 h 1628747"/>
              <a:gd name="connsiteX18" fmla="*/ 613726 w 1187692"/>
              <a:gd name="connsiteY18" fmla="*/ 311285 h 1628747"/>
              <a:gd name="connsiteX19" fmla="*/ 623453 w 1187692"/>
              <a:gd name="connsiteY19" fmla="*/ 350196 h 1628747"/>
              <a:gd name="connsiteX20" fmla="*/ 642909 w 1187692"/>
              <a:gd name="connsiteY20" fmla="*/ 408562 h 1628747"/>
              <a:gd name="connsiteX21" fmla="*/ 613726 w 1187692"/>
              <a:gd name="connsiteY21" fmla="*/ 428017 h 1628747"/>
              <a:gd name="connsiteX22" fmla="*/ 535904 w 1187692"/>
              <a:gd name="connsiteY22" fmla="*/ 389107 h 1628747"/>
              <a:gd name="connsiteX23" fmla="*/ 565087 w 1187692"/>
              <a:gd name="connsiteY23" fmla="*/ 301558 h 1628747"/>
              <a:gd name="connsiteX24" fmla="*/ 594270 w 1187692"/>
              <a:gd name="connsiteY24" fmla="*/ 291830 h 1628747"/>
              <a:gd name="connsiteX25" fmla="*/ 672092 w 1187692"/>
              <a:gd name="connsiteY25" fmla="*/ 301558 h 1628747"/>
              <a:gd name="connsiteX26" fmla="*/ 720730 w 1187692"/>
              <a:gd name="connsiteY26" fmla="*/ 369651 h 1628747"/>
              <a:gd name="connsiteX27" fmla="*/ 730458 w 1187692"/>
              <a:gd name="connsiteY27" fmla="*/ 398834 h 1628747"/>
              <a:gd name="connsiteX28" fmla="*/ 749913 w 1187692"/>
              <a:gd name="connsiteY28" fmla="*/ 437745 h 1628747"/>
              <a:gd name="connsiteX29" fmla="*/ 759641 w 1187692"/>
              <a:gd name="connsiteY29" fmla="*/ 496111 h 1628747"/>
              <a:gd name="connsiteX30" fmla="*/ 769368 w 1187692"/>
              <a:gd name="connsiteY30" fmla="*/ 544749 h 1628747"/>
              <a:gd name="connsiteX31" fmla="*/ 759641 w 1187692"/>
              <a:gd name="connsiteY31" fmla="*/ 680936 h 1628747"/>
              <a:gd name="connsiteX32" fmla="*/ 701275 w 1187692"/>
              <a:gd name="connsiteY32" fmla="*/ 671209 h 1628747"/>
              <a:gd name="connsiteX33" fmla="*/ 691547 w 1187692"/>
              <a:gd name="connsiteY33" fmla="*/ 642026 h 1628747"/>
              <a:gd name="connsiteX34" fmla="*/ 681819 w 1187692"/>
              <a:gd name="connsiteY34" fmla="*/ 603115 h 1628747"/>
              <a:gd name="connsiteX35" fmla="*/ 652636 w 1187692"/>
              <a:gd name="connsiteY35" fmla="*/ 583660 h 1628747"/>
              <a:gd name="connsiteX36" fmla="*/ 672092 w 1187692"/>
              <a:gd name="connsiteY36" fmla="*/ 476656 h 1628747"/>
              <a:gd name="connsiteX37" fmla="*/ 779096 w 1187692"/>
              <a:gd name="connsiteY37" fmla="*/ 564204 h 1628747"/>
              <a:gd name="connsiteX38" fmla="*/ 818007 w 1187692"/>
              <a:gd name="connsiteY38" fmla="*/ 603115 h 1628747"/>
              <a:gd name="connsiteX39" fmla="*/ 808279 w 1187692"/>
              <a:gd name="connsiteY39" fmla="*/ 797668 h 1628747"/>
              <a:gd name="connsiteX40" fmla="*/ 740185 w 1187692"/>
              <a:gd name="connsiteY40" fmla="*/ 865762 h 1628747"/>
              <a:gd name="connsiteX41" fmla="*/ 662364 w 1187692"/>
              <a:gd name="connsiteY41" fmla="*/ 924128 h 1628747"/>
              <a:gd name="connsiteX42" fmla="*/ 574815 w 1187692"/>
              <a:gd name="connsiteY42" fmla="*/ 943583 h 1628747"/>
              <a:gd name="connsiteX43" fmla="*/ 545632 w 1187692"/>
              <a:gd name="connsiteY43" fmla="*/ 933856 h 1628747"/>
              <a:gd name="connsiteX44" fmla="*/ 565087 w 1187692"/>
              <a:gd name="connsiteY44" fmla="*/ 914400 h 1628747"/>
              <a:gd name="connsiteX45" fmla="*/ 594270 w 1187692"/>
              <a:gd name="connsiteY45" fmla="*/ 875490 h 1628747"/>
              <a:gd name="connsiteX46" fmla="*/ 623453 w 1187692"/>
              <a:gd name="connsiteY46" fmla="*/ 856034 h 1628747"/>
              <a:gd name="connsiteX47" fmla="*/ 642909 w 1187692"/>
              <a:gd name="connsiteY47" fmla="*/ 836579 h 1628747"/>
              <a:gd name="connsiteX48" fmla="*/ 808279 w 1187692"/>
              <a:gd name="connsiteY48" fmla="*/ 885217 h 1628747"/>
              <a:gd name="connsiteX49" fmla="*/ 827734 w 1187692"/>
              <a:gd name="connsiteY49" fmla="*/ 914400 h 1628747"/>
              <a:gd name="connsiteX50" fmla="*/ 827734 w 1187692"/>
              <a:gd name="connsiteY50" fmla="*/ 1060315 h 1628747"/>
              <a:gd name="connsiteX51" fmla="*/ 798551 w 1187692"/>
              <a:gd name="connsiteY51" fmla="*/ 1079770 h 1628747"/>
              <a:gd name="connsiteX52" fmla="*/ 779096 w 1187692"/>
              <a:gd name="connsiteY52" fmla="*/ 1108953 h 1628747"/>
              <a:gd name="connsiteX53" fmla="*/ 701275 w 1187692"/>
              <a:gd name="connsiteY53" fmla="*/ 1089498 h 1628747"/>
              <a:gd name="connsiteX54" fmla="*/ 740185 w 1187692"/>
              <a:gd name="connsiteY54" fmla="*/ 963039 h 1628747"/>
              <a:gd name="connsiteX55" fmla="*/ 847190 w 1187692"/>
              <a:gd name="connsiteY55" fmla="*/ 982494 h 1628747"/>
              <a:gd name="connsiteX56" fmla="*/ 915283 w 1187692"/>
              <a:gd name="connsiteY56" fmla="*/ 1070043 h 1628747"/>
              <a:gd name="connsiteX57" fmla="*/ 944466 w 1187692"/>
              <a:gd name="connsiteY57" fmla="*/ 1099226 h 1628747"/>
              <a:gd name="connsiteX58" fmla="*/ 925011 w 1187692"/>
              <a:gd name="connsiteY58" fmla="*/ 1254868 h 1628747"/>
              <a:gd name="connsiteX59" fmla="*/ 876373 w 1187692"/>
              <a:gd name="connsiteY59" fmla="*/ 1274324 h 1628747"/>
              <a:gd name="connsiteX60" fmla="*/ 818007 w 1187692"/>
              <a:gd name="connsiteY60" fmla="*/ 1322962 h 1628747"/>
              <a:gd name="connsiteX61" fmla="*/ 662364 w 1187692"/>
              <a:gd name="connsiteY61" fmla="*/ 1352145 h 1628747"/>
              <a:gd name="connsiteX62" fmla="*/ 526177 w 1187692"/>
              <a:gd name="connsiteY62" fmla="*/ 1381328 h 1628747"/>
              <a:gd name="connsiteX63" fmla="*/ 448356 w 1187692"/>
              <a:gd name="connsiteY63" fmla="*/ 1371600 h 1628747"/>
              <a:gd name="connsiteX64" fmla="*/ 477539 w 1187692"/>
              <a:gd name="connsiteY64" fmla="*/ 1128409 h 1628747"/>
              <a:gd name="connsiteX65" fmla="*/ 487266 w 1187692"/>
              <a:gd name="connsiteY65" fmla="*/ 1099226 h 1628747"/>
              <a:gd name="connsiteX66" fmla="*/ 594270 w 1187692"/>
              <a:gd name="connsiteY66" fmla="*/ 1089498 h 1628747"/>
              <a:gd name="connsiteX67" fmla="*/ 613726 w 1187692"/>
              <a:gd name="connsiteY67" fmla="*/ 1118681 h 1628747"/>
              <a:gd name="connsiteX68" fmla="*/ 623453 w 1187692"/>
              <a:gd name="connsiteY68" fmla="*/ 1147864 h 1628747"/>
              <a:gd name="connsiteX69" fmla="*/ 672092 w 1187692"/>
              <a:gd name="connsiteY69" fmla="*/ 1196502 h 1628747"/>
              <a:gd name="connsiteX70" fmla="*/ 681819 w 1187692"/>
              <a:gd name="connsiteY70" fmla="*/ 1225685 h 1628747"/>
              <a:gd name="connsiteX71" fmla="*/ 691547 w 1187692"/>
              <a:gd name="connsiteY71" fmla="*/ 1400783 h 1628747"/>
              <a:gd name="connsiteX72" fmla="*/ 642909 w 1187692"/>
              <a:gd name="connsiteY72" fmla="*/ 1420239 h 1628747"/>
              <a:gd name="connsiteX73" fmla="*/ 458083 w 1187692"/>
              <a:gd name="connsiteY73" fmla="*/ 1381328 h 1628747"/>
              <a:gd name="connsiteX74" fmla="*/ 448356 w 1187692"/>
              <a:gd name="connsiteY74" fmla="*/ 1352145 h 1628747"/>
              <a:gd name="connsiteX75" fmla="*/ 535904 w 1187692"/>
              <a:gd name="connsiteY75" fmla="*/ 1186775 h 1628747"/>
              <a:gd name="connsiteX76" fmla="*/ 565087 w 1187692"/>
              <a:gd name="connsiteY76" fmla="*/ 1196502 h 1628747"/>
              <a:gd name="connsiteX77" fmla="*/ 584543 w 1187692"/>
              <a:gd name="connsiteY77" fmla="*/ 1274324 h 1628747"/>
              <a:gd name="connsiteX78" fmla="*/ 574815 w 1187692"/>
              <a:gd name="connsiteY78" fmla="*/ 1420239 h 1628747"/>
              <a:gd name="connsiteX79" fmla="*/ 487266 w 1187692"/>
              <a:gd name="connsiteY79" fmla="*/ 1410511 h 1628747"/>
              <a:gd name="connsiteX80" fmla="*/ 467811 w 1187692"/>
              <a:gd name="connsiteY80" fmla="*/ 1352145 h 1628747"/>
              <a:gd name="connsiteX81" fmla="*/ 438628 w 1187692"/>
              <a:gd name="connsiteY81" fmla="*/ 1322962 h 1628747"/>
              <a:gd name="connsiteX82" fmla="*/ 438628 w 1187692"/>
              <a:gd name="connsiteY82" fmla="*/ 1254868 h 1628747"/>
              <a:gd name="connsiteX83" fmla="*/ 506721 w 1187692"/>
              <a:gd name="connsiteY83" fmla="*/ 1284051 h 1628747"/>
              <a:gd name="connsiteX84" fmla="*/ 496994 w 1187692"/>
              <a:gd name="connsiteY84" fmla="*/ 1429966 h 1628747"/>
              <a:gd name="connsiteX85" fmla="*/ 467811 w 1187692"/>
              <a:gd name="connsiteY85" fmla="*/ 1459149 h 1628747"/>
              <a:gd name="connsiteX86" fmla="*/ 370534 w 1187692"/>
              <a:gd name="connsiteY86" fmla="*/ 1449421 h 1628747"/>
              <a:gd name="connsiteX87" fmla="*/ 341351 w 1187692"/>
              <a:gd name="connsiteY87" fmla="*/ 1410511 h 1628747"/>
              <a:gd name="connsiteX88" fmla="*/ 331624 w 1187692"/>
              <a:gd name="connsiteY88" fmla="*/ 1293779 h 1628747"/>
              <a:gd name="connsiteX89" fmla="*/ 360807 w 1187692"/>
              <a:gd name="connsiteY89" fmla="*/ 1264596 h 1628747"/>
              <a:gd name="connsiteX90" fmla="*/ 409445 w 1187692"/>
              <a:gd name="connsiteY90" fmla="*/ 1254868 h 1628747"/>
              <a:gd name="connsiteX91" fmla="*/ 438628 w 1187692"/>
              <a:gd name="connsiteY91" fmla="*/ 1274324 h 1628747"/>
              <a:gd name="connsiteX92" fmla="*/ 428900 w 1187692"/>
              <a:gd name="connsiteY92" fmla="*/ 1391056 h 1628747"/>
              <a:gd name="connsiteX93" fmla="*/ 399717 w 1187692"/>
              <a:gd name="connsiteY93" fmla="*/ 1225685 h 1628747"/>
              <a:gd name="connsiteX94" fmla="*/ 389990 w 1187692"/>
              <a:gd name="connsiteY94" fmla="*/ 1196502 h 1628747"/>
              <a:gd name="connsiteX95" fmla="*/ 584543 w 1187692"/>
              <a:gd name="connsiteY95" fmla="*/ 1167319 h 1628747"/>
              <a:gd name="connsiteX96" fmla="*/ 594270 w 1187692"/>
              <a:gd name="connsiteY96" fmla="*/ 1196502 h 1628747"/>
              <a:gd name="connsiteX97" fmla="*/ 623453 w 1187692"/>
              <a:gd name="connsiteY97" fmla="*/ 1225685 h 1628747"/>
              <a:gd name="connsiteX98" fmla="*/ 603998 w 1187692"/>
              <a:gd name="connsiteY98" fmla="*/ 1400783 h 1628747"/>
              <a:gd name="connsiteX99" fmla="*/ 545632 w 1187692"/>
              <a:gd name="connsiteY99" fmla="*/ 1391056 h 1628747"/>
              <a:gd name="connsiteX100" fmla="*/ 526177 w 1187692"/>
              <a:gd name="connsiteY100" fmla="*/ 1342417 h 1628747"/>
              <a:gd name="connsiteX101" fmla="*/ 506721 w 1187692"/>
              <a:gd name="connsiteY101" fmla="*/ 1303507 h 1628747"/>
              <a:gd name="connsiteX102" fmla="*/ 516449 w 1187692"/>
              <a:gd name="connsiteY102" fmla="*/ 1206230 h 1628747"/>
              <a:gd name="connsiteX103" fmla="*/ 555360 w 1187692"/>
              <a:gd name="connsiteY103" fmla="*/ 1186775 h 1628747"/>
              <a:gd name="connsiteX104" fmla="*/ 711002 w 1187692"/>
              <a:gd name="connsiteY104" fmla="*/ 1196502 h 1628747"/>
              <a:gd name="connsiteX105" fmla="*/ 749913 w 1187692"/>
              <a:gd name="connsiteY105" fmla="*/ 1274324 h 1628747"/>
              <a:gd name="connsiteX106" fmla="*/ 779096 w 1187692"/>
              <a:gd name="connsiteY106" fmla="*/ 1352145 h 1628747"/>
              <a:gd name="connsiteX107" fmla="*/ 642909 w 1187692"/>
              <a:gd name="connsiteY107" fmla="*/ 1410511 h 1628747"/>
              <a:gd name="connsiteX108" fmla="*/ 574815 w 1187692"/>
              <a:gd name="connsiteY108" fmla="*/ 1342417 h 1628747"/>
              <a:gd name="connsiteX109" fmla="*/ 565087 w 1187692"/>
              <a:gd name="connsiteY109" fmla="*/ 1303507 h 1628747"/>
              <a:gd name="connsiteX110" fmla="*/ 535904 w 1187692"/>
              <a:gd name="connsiteY110" fmla="*/ 1274324 h 1628747"/>
              <a:gd name="connsiteX111" fmla="*/ 487266 w 1187692"/>
              <a:gd name="connsiteY111" fmla="*/ 1196502 h 1628747"/>
              <a:gd name="connsiteX112" fmla="*/ 516449 w 1187692"/>
              <a:gd name="connsiteY112" fmla="*/ 1186775 h 1628747"/>
              <a:gd name="connsiteX113" fmla="*/ 545632 w 1187692"/>
              <a:gd name="connsiteY113" fmla="*/ 1167319 h 1628747"/>
              <a:gd name="connsiteX114" fmla="*/ 642909 w 1187692"/>
              <a:gd name="connsiteY114" fmla="*/ 1177047 h 1628747"/>
              <a:gd name="connsiteX115" fmla="*/ 672092 w 1187692"/>
              <a:gd name="connsiteY115" fmla="*/ 1186775 h 1628747"/>
              <a:gd name="connsiteX116" fmla="*/ 681819 w 1187692"/>
              <a:gd name="connsiteY116" fmla="*/ 1215958 h 1628747"/>
              <a:gd name="connsiteX117" fmla="*/ 691547 w 1187692"/>
              <a:gd name="connsiteY117" fmla="*/ 1264596 h 1628747"/>
              <a:gd name="connsiteX118" fmla="*/ 681819 w 1187692"/>
              <a:gd name="connsiteY118" fmla="*/ 1410511 h 1628747"/>
              <a:gd name="connsiteX119" fmla="*/ 652636 w 1187692"/>
              <a:gd name="connsiteY119" fmla="*/ 1420239 h 1628747"/>
              <a:gd name="connsiteX120" fmla="*/ 292713 w 1187692"/>
              <a:gd name="connsiteY120" fmla="*/ 1391056 h 1628747"/>
              <a:gd name="connsiteX121" fmla="*/ 263530 w 1187692"/>
              <a:gd name="connsiteY121" fmla="*/ 1342417 h 1628747"/>
              <a:gd name="connsiteX122" fmla="*/ 438628 w 1187692"/>
              <a:gd name="connsiteY122" fmla="*/ 1254868 h 1628747"/>
              <a:gd name="connsiteX123" fmla="*/ 535904 w 1187692"/>
              <a:gd name="connsiteY123" fmla="*/ 1264596 h 1628747"/>
              <a:gd name="connsiteX124" fmla="*/ 545632 w 1187692"/>
              <a:gd name="connsiteY124" fmla="*/ 1293779 h 1628747"/>
              <a:gd name="connsiteX125" fmla="*/ 506721 w 1187692"/>
              <a:gd name="connsiteY125" fmla="*/ 1361873 h 1628747"/>
              <a:gd name="connsiteX126" fmla="*/ 370534 w 1187692"/>
              <a:gd name="connsiteY126" fmla="*/ 1322962 h 1628747"/>
              <a:gd name="connsiteX127" fmla="*/ 360807 w 1187692"/>
              <a:gd name="connsiteY127" fmla="*/ 1284051 h 1628747"/>
              <a:gd name="connsiteX128" fmla="*/ 370534 w 1187692"/>
              <a:gd name="connsiteY128" fmla="*/ 1167319 h 1628747"/>
              <a:gd name="connsiteX129" fmla="*/ 496994 w 1187692"/>
              <a:gd name="connsiteY129" fmla="*/ 1186775 h 1628747"/>
              <a:gd name="connsiteX130" fmla="*/ 535904 w 1187692"/>
              <a:gd name="connsiteY130" fmla="*/ 1196502 h 1628747"/>
              <a:gd name="connsiteX131" fmla="*/ 565087 w 1187692"/>
              <a:gd name="connsiteY131" fmla="*/ 1215958 h 1628747"/>
              <a:gd name="connsiteX132" fmla="*/ 574815 w 1187692"/>
              <a:gd name="connsiteY132" fmla="*/ 1245141 h 1628747"/>
              <a:gd name="connsiteX133" fmla="*/ 535904 w 1187692"/>
              <a:gd name="connsiteY133" fmla="*/ 1459149 h 1628747"/>
              <a:gd name="connsiteX134" fmla="*/ 487266 w 1187692"/>
              <a:gd name="connsiteY134" fmla="*/ 1439694 h 1628747"/>
              <a:gd name="connsiteX135" fmla="*/ 487266 w 1187692"/>
              <a:gd name="connsiteY135" fmla="*/ 1254868 h 1628747"/>
              <a:gd name="connsiteX136" fmla="*/ 496994 w 1187692"/>
              <a:gd name="connsiteY136" fmla="*/ 1342417 h 1628747"/>
              <a:gd name="connsiteX137" fmla="*/ 467811 w 1187692"/>
              <a:gd name="connsiteY137" fmla="*/ 1332690 h 1628747"/>
              <a:gd name="connsiteX138" fmla="*/ 506721 w 1187692"/>
              <a:gd name="connsiteY138" fmla="*/ 1225685 h 1628747"/>
              <a:gd name="connsiteX139" fmla="*/ 526177 w 1187692"/>
              <a:gd name="connsiteY139" fmla="*/ 1245141 h 1628747"/>
              <a:gd name="connsiteX140" fmla="*/ 516449 w 1187692"/>
              <a:gd name="connsiteY140" fmla="*/ 1332690 h 1628747"/>
              <a:gd name="connsiteX141" fmla="*/ 526177 w 1187692"/>
              <a:gd name="connsiteY141" fmla="*/ 1118681 h 1628747"/>
              <a:gd name="connsiteX142" fmla="*/ 555360 w 1187692"/>
              <a:gd name="connsiteY142" fmla="*/ 1099226 h 1628747"/>
              <a:gd name="connsiteX143" fmla="*/ 565087 w 1187692"/>
              <a:gd name="connsiteY143" fmla="*/ 1332690 h 1628747"/>
              <a:gd name="connsiteX144" fmla="*/ 584543 w 1187692"/>
              <a:gd name="connsiteY144" fmla="*/ 1274324 h 1628747"/>
              <a:gd name="connsiteX145" fmla="*/ 603998 w 1187692"/>
              <a:gd name="connsiteY145" fmla="*/ 1225685 h 1628747"/>
              <a:gd name="connsiteX146" fmla="*/ 623453 w 1187692"/>
              <a:gd name="connsiteY146" fmla="*/ 1196502 h 1628747"/>
              <a:gd name="connsiteX147" fmla="*/ 662364 w 1187692"/>
              <a:gd name="connsiteY147" fmla="*/ 1138136 h 1628747"/>
              <a:gd name="connsiteX148" fmla="*/ 711002 w 1187692"/>
              <a:gd name="connsiteY148" fmla="*/ 1128409 h 1628747"/>
              <a:gd name="connsiteX149" fmla="*/ 740185 w 1187692"/>
              <a:gd name="connsiteY149" fmla="*/ 1147864 h 1628747"/>
              <a:gd name="connsiteX150" fmla="*/ 759641 w 1187692"/>
              <a:gd name="connsiteY150" fmla="*/ 1108953 h 1628747"/>
              <a:gd name="connsiteX151" fmla="*/ 779096 w 1187692"/>
              <a:gd name="connsiteY151" fmla="*/ 1128409 h 1628747"/>
              <a:gd name="connsiteX152" fmla="*/ 691547 w 1187692"/>
              <a:gd name="connsiteY152" fmla="*/ 1147864 h 1628747"/>
              <a:gd name="connsiteX153" fmla="*/ 701275 w 1187692"/>
              <a:gd name="connsiteY153" fmla="*/ 1040860 h 1628747"/>
              <a:gd name="connsiteX154" fmla="*/ 749913 w 1187692"/>
              <a:gd name="connsiteY154" fmla="*/ 963039 h 1628747"/>
              <a:gd name="connsiteX155" fmla="*/ 788824 w 1187692"/>
              <a:gd name="connsiteY155" fmla="*/ 1001949 h 1628747"/>
              <a:gd name="connsiteX156" fmla="*/ 788824 w 1187692"/>
              <a:gd name="connsiteY156" fmla="*/ 1235413 h 1628747"/>
              <a:gd name="connsiteX157" fmla="*/ 565087 w 1187692"/>
              <a:gd name="connsiteY157" fmla="*/ 1206230 h 1628747"/>
              <a:gd name="connsiteX158" fmla="*/ 535904 w 1187692"/>
              <a:gd name="connsiteY158" fmla="*/ 1186775 h 1628747"/>
              <a:gd name="connsiteX159" fmla="*/ 545632 w 1187692"/>
              <a:gd name="connsiteY159" fmla="*/ 1021404 h 1628747"/>
              <a:gd name="connsiteX160" fmla="*/ 603998 w 1187692"/>
              <a:gd name="connsiteY160" fmla="*/ 1001949 h 1628747"/>
              <a:gd name="connsiteX161" fmla="*/ 818007 w 1187692"/>
              <a:gd name="connsiteY161" fmla="*/ 1040860 h 1628747"/>
              <a:gd name="connsiteX162" fmla="*/ 847190 w 1187692"/>
              <a:gd name="connsiteY162" fmla="*/ 1050587 h 1628747"/>
              <a:gd name="connsiteX163" fmla="*/ 895828 w 1187692"/>
              <a:gd name="connsiteY163" fmla="*/ 1079770 h 1628747"/>
              <a:gd name="connsiteX164" fmla="*/ 886100 w 1187692"/>
              <a:gd name="connsiteY164" fmla="*/ 1264596 h 1628747"/>
              <a:gd name="connsiteX165" fmla="*/ 856917 w 1187692"/>
              <a:gd name="connsiteY165" fmla="*/ 1293779 h 1628747"/>
              <a:gd name="connsiteX166" fmla="*/ 720730 w 1187692"/>
              <a:gd name="connsiteY166" fmla="*/ 1371600 h 1628747"/>
              <a:gd name="connsiteX167" fmla="*/ 681819 w 1187692"/>
              <a:gd name="connsiteY167" fmla="*/ 1400783 h 1628747"/>
              <a:gd name="connsiteX168" fmla="*/ 652636 w 1187692"/>
              <a:gd name="connsiteY168" fmla="*/ 1410511 h 1628747"/>
              <a:gd name="connsiteX169" fmla="*/ 526177 w 1187692"/>
              <a:gd name="connsiteY169" fmla="*/ 1439694 h 1628747"/>
              <a:gd name="connsiteX170" fmla="*/ 496994 w 1187692"/>
              <a:gd name="connsiteY170" fmla="*/ 1429966 h 1628747"/>
              <a:gd name="connsiteX171" fmla="*/ 458083 w 1187692"/>
              <a:gd name="connsiteY171" fmla="*/ 1303507 h 1628747"/>
              <a:gd name="connsiteX172" fmla="*/ 438628 w 1187692"/>
              <a:gd name="connsiteY172" fmla="*/ 1235413 h 1628747"/>
              <a:gd name="connsiteX173" fmla="*/ 477539 w 1187692"/>
              <a:gd name="connsiteY173" fmla="*/ 1060315 h 1628747"/>
              <a:gd name="connsiteX174" fmla="*/ 506721 w 1187692"/>
              <a:gd name="connsiteY174" fmla="*/ 1040860 h 1628747"/>
              <a:gd name="connsiteX175" fmla="*/ 672092 w 1187692"/>
              <a:gd name="connsiteY175" fmla="*/ 1060315 h 1628747"/>
              <a:gd name="connsiteX176" fmla="*/ 701275 w 1187692"/>
              <a:gd name="connsiteY176" fmla="*/ 1070043 h 1628747"/>
              <a:gd name="connsiteX177" fmla="*/ 759641 w 1187692"/>
              <a:gd name="connsiteY177" fmla="*/ 1108953 h 1628747"/>
              <a:gd name="connsiteX178" fmla="*/ 769368 w 1187692"/>
              <a:gd name="connsiteY178" fmla="*/ 1138136 h 1628747"/>
              <a:gd name="connsiteX179" fmla="*/ 565087 w 1187692"/>
              <a:gd name="connsiteY179" fmla="*/ 1352145 h 1628747"/>
              <a:gd name="connsiteX180" fmla="*/ 516449 w 1187692"/>
              <a:gd name="connsiteY180" fmla="*/ 1245141 h 1628747"/>
              <a:gd name="connsiteX181" fmla="*/ 487266 w 1187692"/>
              <a:gd name="connsiteY181" fmla="*/ 1186775 h 1628747"/>
              <a:gd name="connsiteX182" fmla="*/ 506721 w 1187692"/>
              <a:gd name="connsiteY182" fmla="*/ 1079770 h 1628747"/>
              <a:gd name="connsiteX183" fmla="*/ 555360 w 1187692"/>
              <a:gd name="connsiteY183" fmla="*/ 1070043 h 1628747"/>
              <a:gd name="connsiteX184" fmla="*/ 623453 w 1187692"/>
              <a:gd name="connsiteY184" fmla="*/ 1050587 h 1628747"/>
              <a:gd name="connsiteX185" fmla="*/ 769368 w 1187692"/>
              <a:gd name="connsiteY185" fmla="*/ 1138136 h 1628747"/>
              <a:gd name="connsiteX186" fmla="*/ 788824 w 1187692"/>
              <a:gd name="connsiteY186" fmla="*/ 1167319 h 1628747"/>
              <a:gd name="connsiteX187" fmla="*/ 818007 w 1187692"/>
              <a:gd name="connsiteY187" fmla="*/ 1070043 h 1628747"/>
              <a:gd name="connsiteX188" fmla="*/ 837462 w 1187692"/>
              <a:gd name="connsiteY188" fmla="*/ 1040860 h 1628747"/>
              <a:gd name="connsiteX189" fmla="*/ 1100109 w 1187692"/>
              <a:gd name="connsiteY189" fmla="*/ 992221 h 1628747"/>
              <a:gd name="connsiteX190" fmla="*/ 1168202 w 1187692"/>
              <a:gd name="connsiteY190" fmla="*/ 1001949 h 1628747"/>
              <a:gd name="connsiteX191" fmla="*/ 1187658 w 1187692"/>
              <a:gd name="connsiteY191" fmla="*/ 1040860 h 1628747"/>
              <a:gd name="connsiteX192" fmla="*/ 1158475 w 1187692"/>
              <a:gd name="connsiteY192" fmla="*/ 1235413 h 1628747"/>
              <a:gd name="connsiteX193" fmla="*/ 1041743 w 1187692"/>
              <a:gd name="connsiteY193" fmla="*/ 1284051 h 1628747"/>
              <a:gd name="connsiteX194" fmla="*/ 944466 w 1187692"/>
              <a:gd name="connsiteY194" fmla="*/ 1264596 h 1628747"/>
              <a:gd name="connsiteX195" fmla="*/ 905556 w 1187692"/>
              <a:gd name="connsiteY195" fmla="*/ 1186775 h 1628747"/>
              <a:gd name="connsiteX196" fmla="*/ 886100 w 1187692"/>
              <a:gd name="connsiteY196" fmla="*/ 1138136 h 1628747"/>
              <a:gd name="connsiteX197" fmla="*/ 876373 w 1187692"/>
              <a:gd name="connsiteY197" fmla="*/ 1070043 h 1628747"/>
              <a:gd name="connsiteX198" fmla="*/ 905556 w 1187692"/>
              <a:gd name="connsiteY198" fmla="*/ 807396 h 1628747"/>
              <a:gd name="connsiteX199" fmla="*/ 886100 w 1187692"/>
              <a:gd name="connsiteY199" fmla="*/ 972766 h 1628747"/>
              <a:gd name="connsiteX200" fmla="*/ 740185 w 1187692"/>
              <a:gd name="connsiteY200" fmla="*/ 1186775 h 1628747"/>
              <a:gd name="connsiteX201" fmla="*/ 681819 w 1187692"/>
              <a:gd name="connsiteY201" fmla="*/ 1254868 h 1628747"/>
              <a:gd name="connsiteX202" fmla="*/ 642909 w 1187692"/>
              <a:gd name="connsiteY202" fmla="*/ 1264596 h 1628747"/>
              <a:gd name="connsiteX203" fmla="*/ 594270 w 1187692"/>
              <a:gd name="connsiteY203" fmla="*/ 797668 h 1628747"/>
              <a:gd name="connsiteX204" fmla="*/ 691547 w 1187692"/>
              <a:gd name="connsiteY204" fmla="*/ 700392 h 1628747"/>
              <a:gd name="connsiteX205" fmla="*/ 711002 w 1187692"/>
              <a:gd name="connsiteY205" fmla="*/ 729575 h 1628747"/>
              <a:gd name="connsiteX206" fmla="*/ 711002 w 1187692"/>
              <a:gd name="connsiteY206" fmla="*/ 1147864 h 1628747"/>
              <a:gd name="connsiteX207" fmla="*/ 662364 w 1187692"/>
              <a:gd name="connsiteY207" fmla="*/ 1118681 h 1628747"/>
              <a:gd name="connsiteX208" fmla="*/ 681819 w 1187692"/>
              <a:gd name="connsiteY208" fmla="*/ 749030 h 1628747"/>
              <a:gd name="connsiteX209" fmla="*/ 769368 w 1187692"/>
              <a:gd name="connsiteY209" fmla="*/ 661481 h 1628747"/>
              <a:gd name="connsiteX210" fmla="*/ 818007 w 1187692"/>
              <a:gd name="connsiteY210" fmla="*/ 651753 h 1628747"/>
              <a:gd name="connsiteX211" fmla="*/ 895828 w 1187692"/>
              <a:gd name="connsiteY211" fmla="*/ 661481 h 1628747"/>
              <a:gd name="connsiteX212" fmla="*/ 837462 w 1187692"/>
              <a:gd name="connsiteY212" fmla="*/ 943583 h 1628747"/>
              <a:gd name="connsiteX213" fmla="*/ 818007 w 1187692"/>
              <a:gd name="connsiteY213" fmla="*/ 963039 h 1628747"/>
              <a:gd name="connsiteX214" fmla="*/ 769368 w 1187692"/>
              <a:gd name="connsiteY214" fmla="*/ 943583 h 1628747"/>
              <a:gd name="connsiteX215" fmla="*/ 759641 w 1187692"/>
              <a:gd name="connsiteY215" fmla="*/ 894945 h 1628747"/>
              <a:gd name="connsiteX216" fmla="*/ 740185 w 1187692"/>
              <a:gd name="connsiteY216" fmla="*/ 817124 h 1628747"/>
              <a:gd name="connsiteX217" fmla="*/ 730458 w 1187692"/>
              <a:gd name="connsiteY217" fmla="*/ 622570 h 1628747"/>
              <a:gd name="connsiteX218" fmla="*/ 701275 w 1187692"/>
              <a:gd name="connsiteY218" fmla="*/ 690664 h 1628747"/>
              <a:gd name="connsiteX219" fmla="*/ 691547 w 1187692"/>
              <a:gd name="connsiteY219" fmla="*/ 749030 h 1628747"/>
              <a:gd name="connsiteX220" fmla="*/ 672092 w 1187692"/>
              <a:gd name="connsiteY220" fmla="*/ 719847 h 1628747"/>
              <a:gd name="connsiteX221" fmla="*/ 711002 w 1187692"/>
              <a:gd name="connsiteY221" fmla="*/ 622570 h 1628747"/>
              <a:gd name="connsiteX222" fmla="*/ 720730 w 1187692"/>
              <a:gd name="connsiteY222" fmla="*/ 573932 h 1628747"/>
              <a:gd name="connsiteX223" fmla="*/ 730458 w 1187692"/>
              <a:gd name="connsiteY223" fmla="*/ 535021 h 1628747"/>
              <a:gd name="connsiteX224" fmla="*/ 769368 w 1187692"/>
              <a:gd name="connsiteY224" fmla="*/ 583660 h 1628747"/>
              <a:gd name="connsiteX225" fmla="*/ 779096 w 1187692"/>
              <a:gd name="connsiteY225" fmla="*/ 554477 h 1628747"/>
              <a:gd name="connsiteX226" fmla="*/ 720730 w 1187692"/>
              <a:gd name="connsiteY226" fmla="*/ 544749 h 1628747"/>
              <a:gd name="connsiteX227" fmla="*/ 711002 w 1187692"/>
              <a:gd name="connsiteY227" fmla="*/ 583660 h 1628747"/>
              <a:gd name="connsiteX228" fmla="*/ 720730 w 1187692"/>
              <a:gd name="connsiteY228" fmla="*/ 700392 h 1628747"/>
              <a:gd name="connsiteX229" fmla="*/ 711002 w 1187692"/>
              <a:gd name="connsiteY229" fmla="*/ 389107 h 1628747"/>
              <a:gd name="connsiteX230" fmla="*/ 691547 w 1187692"/>
              <a:gd name="connsiteY230" fmla="*/ 622570 h 1628747"/>
              <a:gd name="connsiteX231" fmla="*/ 681819 w 1187692"/>
              <a:gd name="connsiteY231" fmla="*/ 564204 h 1628747"/>
              <a:gd name="connsiteX232" fmla="*/ 623453 w 1187692"/>
              <a:gd name="connsiteY232" fmla="*/ 398834 h 1628747"/>
              <a:gd name="connsiteX233" fmla="*/ 642909 w 1187692"/>
              <a:gd name="connsiteY233" fmla="*/ 690664 h 1628747"/>
              <a:gd name="connsiteX234" fmla="*/ 652636 w 1187692"/>
              <a:gd name="connsiteY234" fmla="*/ 749030 h 1628747"/>
              <a:gd name="connsiteX235" fmla="*/ 691547 w 1187692"/>
              <a:gd name="connsiteY235" fmla="*/ 554477 h 1628747"/>
              <a:gd name="connsiteX236" fmla="*/ 711002 w 1187692"/>
              <a:gd name="connsiteY236" fmla="*/ 680936 h 1628747"/>
              <a:gd name="connsiteX237" fmla="*/ 720730 w 1187692"/>
              <a:gd name="connsiteY237" fmla="*/ 758758 h 1628747"/>
              <a:gd name="connsiteX238" fmla="*/ 681819 w 1187692"/>
              <a:gd name="connsiteY238" fmla="*/ 496111 h 1628747"/>
              <a:gd name="connsiteX239" fmla="*/ 672092 w 1187692"/>
              <a:gd name="connsiteY239" fmla="*/ 457200 h 1628747"/>
              <a:gd name="connsiteX240" fmla="*/ 662364 w 1187692"/>
              <a:gd name="connsiteY240" fmla="*/ 398834 h 1628747"/>
              <a:gd name="connsiteX241" fmla="*/ 642909 w 1187692"/>
              <a:gd name="connsiteY241" fmla="*/ 369651 h 1628747"/>
              <a:gd name="connsiteX242" fmla="*/ 623453 w 1187692"/>
              <a:gd name="connsiteY242" fmla="*/ 466928 h 1628747"/>
              <a:gd name="connsiteX243" fmla="*/ 633181 w 1187692"/>
              <a:gd name="connsiteY243" fmla="*/ 505839 h 1628747"/>
              <a:gd name="connsiteX244" fmla="*/ 652636 w 1187692"/>
              <a:gd name="connsiteY244" fmla="*/ 632298 h 1628747"/>
              <a:gd name="connsiteX245" fmla="*/ 691547 w 1187692"/>
              <a:gd name="connsiteY245" fmla="*/ 1021404 h 1628747"/>
              <a:gd name="connsiteX246" fmla="*/ 711002 w 1187692"/>
              <a:gd name="connsiteY246" fmla="*/ 982494 h 1628747"/>
              <a:gd name="connsiteX247" fmla="*/ 701275 w 1187692"/>
              <a:gd name="connsiteY247" fmla="*/ 1021404 h 1628747"/>
              <a:gd name="connsiteX248" fmla="*/ 681819 w 1187692"/>
              <a:gd name="connsiteY248" fmla="*/ 1225685 h 1628747"/>
              <a:gd name="connsiteX249" fmla="*/ 672092 w 1187692"/>
              <a:gd name="connsiteY249" fmla="*/ 1361873 h 1628747"/>
              <a:gd name="connsiteX250" fmla="*/ 691547 w 1187692"/>
              <a:gd name="connsiteY250" fmla="*/ 1293779 h 1628747"/>
              <a:gd name="connsiteX251" fmla="*/ 701275 w 1187692"/>
              <a:gd name="connsiteY251" fmla="*/ 1245141 h 1628747"/>
              <a:gd name="connsiteX252" fmla="*/ 730458 w 1187692"/>
              <a:gd name="connsiteY252" fmla="*/ 1186775 h 1628747"/>
              <a:gd name="connsiteX253" fmla="*/ 769368 w 1187692"/>
              <a:gd name="connsiteY253" fmla="*/ 1050587 h 1628747"/>
              <a:gd name="connsiteX254" fmla="*/ 779096 w 1187692"/>
              <a:gd name="connsiteY254" fmla="*/ 1001949 h 1628747"/>
              <a:gd name="connsiteX255" fmla="*/ 769368 w 1187692"/>
              <a:gd name="connsiteY255" fmla="*/ 1050587 h 1628747"/>
              <a:gd name="connsiteX256" fmla="*/ 759641 w 1187692"/>
              <a:gd name="connsiteY256" fmla="*/ 1138136 h 1628747"/>
              <a:gd name="connsiteX257" fmla="*/ 749913 w 1187692"/>
              <a:gd name="connsiteY257" fmla="*/ 1089498 h 1628747"/>
              <a:gd name="connsiteX258" fmla="*/ 730458 w 1187692"/>
              <a:gd name="connsiteY258" fmla="*/ 1138136 h 1628747"/>
              <a:gd name="connsiteX259" fmla="*/ 691547 w 1187692"/>
              <a:gd name="connsiteY259" fmla="*/ 1177047 h 1628747"/>
              <a:gd name="connsiteX260" fmla="*/ 633181 w 1187692"/>
              <a:gd name="connsiteY260" fmla="*/ 1245141 h 1628747"/>
              <a:gd name="connsiteX261" fmla="*/ 623453 w 1187692"/>
              <a:gd name="connsiteY261" fmla="*/ 1206230 h 1628747"/>
              <a:gd name="connsiteX262" fmla="*/ 613726 w 1187692"/>
              <a:gd name="connsiteY262" fmla="*/ 992221 h 1628747"/>
              <a:gd name="connsiteX263" fmla="*/ 545632 w 1187692"/>
              <a:gd name="connsiteY263" fmla="*/ 1021404 h 1628747"/>
              <a:gd name="connsiteX264" fmla="*/ 506721 w 1187692"/>
              <a:gd name="connsiteY264" fmla="*/ 1079770 h 1628747"/>
              <a:gd name="connsiteX265" fmla="*/ 458083 w 1187692"/>
              <a:gd name="connsiteY265" fmla="*/ 1167319 h 1628747"/>
              <a:gd name="connsiteX266" fmla="*/ 438628 w 1187692"/>
              <a:gd name="connsiteY266" fmla="*/ 1138136 h 1628747"/>
              <a:gd name="connsiteX267" fmla="*/ 448356 w 1187692"/>
              <a:gd name="connsiteY267" fmla="*/ 1108953 h 1628747"/>
              <a:gd name="connsiteX268" fmla="*/ 360807 w 1187692"/>
              <a:gd name="connsiteY268" fmla="*/ 1254868 h 1628747"/>
              <a:gd name="connsiteX269" fmla="*/ 351079 w 1187692"/>
              <a:gd name="connsiteY269" fmla="*/ 1293779 h 1628747"/>
              <a:gd name="connsiteX270" fmla="*/ 321896 w 1187692"/>
              <a:gd name="connsiteY270" fmla="*/ 1303507 h 1628747"/>
              <a:gd name="connsiteX271" fmla="*/ 331624 w 1187692"/>
              <a:gd name="connsiteY271" fmla="*/ 1215958 h 1628747"/>
              <a:gd name="connsiteX272" fmla="*/ 370534 w 1187692"/>
              <a:gd name="connsiteY272" fmla="*/ 1147864 h 1628747"/>
              <a:gd name="connsiteX273" fmla="*/ 389990 w 1187692"/>
              <a:gd name="connsiteY273" fmla="*/ 1070043 h 1628747"/>
              <a:gd name="connsiteX274" fmla="*/ 399717 w 1187692"/>
              <a:gd name="connsiteY274" fmla="*/ 1118681 h 1628747"/>
              <a:gd name="connsiteX275" fmla="*/ 389990 w 1187692"/>
              <a:gd name="connsiteY275" fmla="*/ 1157592 h 1628747"/>
              <a:gd name="connsiteX276" fmla="*/ 360807 w 1187692"/>
              <a:gd name="connsiteY276" fmla="*/ 1293779 h 1628747"/>
              <a:gd name="connsiteX277" fmla="*/ 370534 w 1187692"/>
              <a:gd name="connsiteY277" fmla="*/ 1410511 h 1628747"/>
              <a:gd name="connsiteX278" fmla="*/ 487266 w 1187692"/>
              <a:gd name="connsiteY278" fmla="*/ 1400783 h 1628747"/>
              <a:gd name="connsiteX279" fmla="*/ 555360 w 1187692"/>
              <a:gd name="connsiteY279" fmla="*/ 1332690 h 1628747"/>
              <a:gd name="connsiteX280" fmla="*/ 574815 w 1187692"/>
              <a:gd name="connsiteY280" fmla="*/ 1284051 h 1628747"/>
              <a:gd name="connsiteX281" fmla="*/ 623453 w 1187692"/>
              <a:gd name="connsiteY281" fmla="*/ 1196502 h 1628747"/>
              <a:gd name="connsiteX282" fmla="*/ 652636 w 1187692"/>
              <a:gd name="connsiteY282" fmla="*/ 1108953 h 1628747"/>
              <a:gd name="connsiteX283" fmla="*/ 642909 w 1187692"/>
              <a:gd name="connsiteY283" fmla="*/ 1186775 h 1628747"/>
              <a:gd name="connsiteX284" fmla="*/ 749913 w 1187692"/>
              <a:gd name="connsiteY284" fmla="*/ 1079770 h 1628747"/>
              <a:gd name="connsiteX285" fmla="*/ 769368 w 1187692"/>
              <a:gd name="connsiteY285" fmla="*/ 1021404 h 1628747"/>
              <a:gd name="connsiteX286" fmla="*/ 798551 w 1187692"/>
              <a:gd name="connsiteY286" fmla="*/ 894945 h 1628747"/>
              <a:gd name="connsiteX287" fmla="*/ 818007 w 1187692"/>
              <a:gd name="connsiteY287" fmla="*/ 875490 h 1628747"/>
              <a:gd name="connsiteX288" fmla="*/ 837462 w 1187692"/>
              <a:gd name="connsiteY288" fmla="*/ 1196502 h 1628747"/>
              <a:gd name="connsiteX289" fmla="*/ 818007 w 1187692"/>
              <a:gd name="connsiteY289" fmla="*/ 544749 h 1628747"/>
              <a:gd name="connsiteX290" fmla="*/ 769368 w 1187692"/>
              <a:gd name="connsiteY290" fmla="*/ 525294 h 1628747"/>
              <a:gd name="connsiteX291" fmla="*/ 730458 w 1187692"/>
              <a:gd name="connsiteY291" fmla="*/ 408562 h 1628747"/>
              <a:gd name="connsiteX292" fmla="*/ 701275 w 1187692"/>
              <a:gd name="connsiteY292" fmla="*/ 340468 h 1628747"/>
              <a:gd name="connsiteX293" fmla="*/ 681819 w 1187692"/>
              <a:gd name="connsiteY293" fmla="*/ 321013 h 1628747"/>
              <a:gd name="connsiteX294" fmla="*/ 672092 w 1187692"/>
              <a:gd name="connsiteY294" fmla="*/ 282102 h 1628747"/>
              <a:gd name="connsiteX295" fmla="*/ 652636 w 1187692"/>
              <a:gd name="connsiteY295" fmla="*/ 262647 h 1628747"/>
              <a:gd name="connsiteX296" fmla="*/ 565087 w 1187692"/>
              <a:gd name="connsiteY296" fmla="*/ 184826 h 1628747"/>
              <a:gd name="connsiteX297" fmla="*/ 516449 w 1187692"/>
              <a:gd name="connsiteY297" fmla="*/ 165370 h 1628747"/>
              <a:gd name="connsiteX298" fmla="*/ 487266 w 1187692"/>
              <a:gd name="connsiteY298" fmla="*/ 155643 h 1628747"/>
              <a:gd name="connsiteX299" fmla="*/ 438628 w 1187692"/>
              <a:gd name="connsiteY299" fmla="*/ 126460 h 1628747"/>
              <a:gd name="connsiteX300" fmla="*/ 419173 w 1187692"/>
              <a:gd name="connsiteY300" fmla="*/ 107004 h 1628747"/>
              <a:gd name="connsiteX301" fmla="*/ 341351 w 1187692"/>
              <a:gd name="connsiteY301" fmla="*/ 87549 h 1628747"/>
              <a:gd name="connsiteX302" fmla="*/ 107887 w 1187692"/>
              <a:gd name="connsiteY302" fmla="*/ 77821 h 1628747"/>
              <a:gd name="connsiteX303" fmla="*/ 68977 w 1187692"/>
              <a:gd name="connsiteY303" fmla="*/ 116732 h 1628747"/>
              <a:gd name="connsiteX304" fmla="*/ 30066 w 1187692"/>
              <a:gd name="connsiteY304" fmla="*/ 136187 h 1628747"/>
              <a:gd name="connsiteX305" fmla="*/ 20339 w 1187692"/>
              <a:gd name="connsiteY305" fmla="*/ 165370 h 1628747"/>
              <a:gd name="connsiteX306" fmla="*/ 883 w 1187692"/>
              <a:gd name="connsiteY306" fmla="*/ 194553 h 1628747"/>
              <a:gd name="connsiteX307" fmla="*/ 39794 w 1187692"/>
              <a:gd name="connsiteY307" fmla="*/ 204281 h 1628747"/>
              <a:gd name="connsiteX308" fmla="*/ 389990 w 1187692"/>
              <a:gd name="connsiteY308" fmla="*/ 233464 h 1628747"/>
              <a:gd name="connsiteX309" fmla="*/ 477539 w 1187692"/>
              <a:gd name="connsiteY309" fmla="*/ 252919 h 1628747"/>
              <a:gd name="connsiteX310" fmla="*/ 448356 w 1187692"/>
              <a:gd name="connsiteY310" fmla="*/ 243192 h 1628747"/>
              <a:gd name="connsiteX311" fmla="*/ 389990 w 1187692"/>
              <a:gd name="connsiteY311" fmla="*/ 214009 h 1628747"/>
              <a:gd name="connsiteX312" fmla="*/ 273258 w 1187692"/>
              <a:gd name="connsiteY312" fmla="*/ 204281 h 1628747"/>
              <a:gd name="connsiteX313" fmla="*/ 312168 w 1187692"/>
              <a:gd name="connsiteY313" fmla="*/ 223736 h 1628747"/>
              <a:gd name="connsiteX314" fmla="*/ 341351 w 1187692"/>
              <a:gd name="connsiteY314" fmla="*/ 252919 h 1628747"/>
              <a:gd name="connsiteX315" fmla="*/ 419173 w 1187692"/>
              <a:gd name="connsiteY315" fmla="*/ 272375 h 1628747"/>
              <a:gd name="connsiteX316" fmla="*/ 448356 w 1187692"/>
              <a:gd name="connsiteY316" fmla="*/ 291830 h 1628747"/>
              <a:gd name="connsiteX317" fmla="*/ 409445 w 1187692"/>
              <a:gd name="connsiteY317" fmla="*/ 272375 h 1628747"/>
              <a:gd name="connsiteX318" fmla="*/ 360807 w 1187692"/>
              <a:gd name="connsiteY318" fmla="*/ 233464 h 1628747"/>
              <a:gd name="connsiteX319" fmla="*/ 341351 w 1187692"/>
              <a:gd name="connsiteY319" fmla="*/ 214009 h 1628747"/>
              <a:gd name="connsiteX320" fmla="*/ 312168 w 1187692"/>
              <a:gd name="connsiteY320" fmla="*/ 194553 h 1628747"/>
              <a:gd name="connsiteX321" fmla="*/ 214892 w 1187692"/>
              <a:gd name="connsiteY321" fmla="*/ 175098 h 1628747"/>
              <a:gd name="connsiteX322" fmla="*/ 282985 w 1187692"/>
              <a:gd name="connsiteY322" fmla="*/ 204281 h 1628747"/>
              <a:gd name="connsiteX323" fmla="*/ 428900 w 1187692"/>
              <a:gd name="connsiteY323" fmla="*/ 243192 h 1628747"/>
              <a:gd name="connsiteX324" fmla="*/ 477539 w 1187692"/>
              <a:gd name="connsiteY324" fmla="*/ 272375 h 1628747"/>
              <a:gd name="connsiteX325" fmla="*/ 545632 w 1187692"/>
              <a:gd name="connsiteY325" fmla="*/ 282102 h 1628747"/>
              <a:gd name="connsiteX326" fmla="*/ 565087 w 1187692"/>
              <a:gd name="connsiteY326" fmla="*/ 291830 h 1628747"/>
              <a:gd name="connsiteX327" fmla="*/ 545632 w 1187692"/>
              <a:gd name="connsiteY327" fmla="*/ 262647 h 1628747"/>
              <a:gd name="connsiteX328" fmla="*/ 496994 w 1187692"/>
              <a:gd name="connsiteY328" fmla="*/ 243192 h 1628747"/>
              <a:gd name="connsiteX329" fmla="*/ 458083 w 1187692"/>
              <a:gd name="connsiteY329" fmla="*/ 204281 h 1628747"/>
              <a:gd name="connsiteX330" fmla="*/ 428900 w 1187692"/>
              <a:gd name="connsiteY330" fmla="*/ 175098 h 1628747"/>
              <a:gd name="connsiteX331" fmla="*/ 370534 w 1187692"/>
              <a:gd name="connsiteY331" fmla="*/ 155643 h 1628747"/>
              <a:gd name="connsiteX332" fmla="*/ 351079 w 1187692"/>
              <a:gd name="connsiteY332" fmla="*/ 126460 h 1628747"/>
              <a:gd name="connsiteX333" fmla="*/ 292713 w 1187692"/>
              <a:gd name="connsiteY333" fmla="*/ 107004 h 1628747"/>
              <a:gd name="connsiteX334" fmla="*/ 166253 w 1187692"/>
              <a:gd name="connsiteY334" fmla="*/ 136187 h 1628747"/>
              <a:gd name="connsiteX335" fmla="*/ 205164 w 1187692"/>
              <a:gd name="connsiteY335" fmla="*/ 145915 h 1628747"/>
              <a:gd name="connsiteX336" fmla="*/ 234347 w 1187692"/>
              <a:gd name="connsiteY336" fmla="*/ 165370 h 1628747"/>
              <a:gd name="connsiteX337" fmla="*/ 302441 w 1187692"/>
              <a:gd name="connsiteY337" fmla="*/ 184826 h 1628747"/>
              <a:gd name="connsiteX338" fmla="*/ 380262 w 1187692"/>
              <a:gd name="connsiteY338" fmla="*/ 223736 h 1628747"/>
              <a:gd name="connsiteX339" fmla="*/ 409445 w 1187692"/>
              <a:gd name="connsiteY339" fmla="*/ 233464 h 1628747"/>
              <a:gd name="connsiteX340" fmla="*/ 458083 w 1187692"/>
              <a:gd name="connsiteY340" fmla="*/ 262647 h 1628747"/>
              <a:gd name="connsiteX341" fmla="*/ 506721 w 1187692"/>
              <a:gd name="connsiteY341" fmla="*/ 272375 h 1628747"/>
              <a:gd name="connsiteX342" fmla="*/ 594270 w 1187692"/>
              <a:gd name="connsiteY342" fmla="*/ 321013 h 1628747"/>
              <a:gd name="connsiteX343" fmla="*/ 623453 w 1187692"/>
              <a:gd name="connsiteY343" fmla="*/ 330741 h 1628747"/>
              <a:gd name="connsiteX344" fmla="*/ 642909 w 1187692"/>
              <a:gd name="connsiteY344" fmla="*/ 350196 h 1628747"/>
              <a:gd name="connsiteX345" fmla="*/ 681819 w 1187692"/>
              <a:gd name="connsiteY345" fmla="*/ 379379 h 1628747"/>
              <a:gd name="connsiteX346" fmla="*/ 691547 w 1187692"/>
              <a:gd name="connsiteY346" fmla="*/ 408562 h 1628747"/>
              <a:gd name="connsiteX347" fmla="*/ 662364 w 1187692"/>
              <a:gd name="connsiteY347" fmla="*/ 389107 h 1628747"/>
              <a:gd name="connsiteX348" fmla="*/ 623453 w 1187692"/>
              <a:gd name="connsiteY348" fmla="*/ 359924 h 1628747"/>
              <a:gd name="connsiteX349" fmla="*/ 555360 w 1187692"/>
              <a:gd name="connsiteY349" fmla="*/ 321013 h 1628747"/>
              <a:gd name="connsiteX350" fmla="*/ 506721 w 1187692"/>
              <a:gd name="connsiteY350" fmla="*/ 282102 h 1628747"/>
              <a:gd name="connsiteX351" fmla="*/ 477539 w 1187692"/>
              <a:gd name="connsiteY351" fmla="*/ 262647 h 1628747"/>
              <a:gd name="connsiteX352" fmla="*/ 458083 w 1187692"/>
              <a:gd name="connsiteY352" fmla="*/ 243192 h 1628747"/>
              <a:gd name="connsiteX353" fmla="*/ 331624 w 1187692"/>
              <a:gd name="connsiteY353" fmla="*/ 223736 h 1628747"/>
              <a:gd name="connsiteX354" fmla="*/ 312168 w 1187692"/>
              <a:gd name="connsiteY354" fmla="*/ 184826 h 1628747"/>
              <a:gd name="connsiteX355" fmla="*/ 458083 w 1187692"/>
              <a:gd name="connsiteY355" fmla="*/ 194553 h 1628747"/>
              <a:gd name="connsiteX356" fmla="*/ 487266 w 1187692"/>
              <a:gd name="connsiteY356" fmla="*/ 214009 h 1628747"/>
              <a:gd name="connsiteX357" fmla="*/ 535904 w 1187692"/>
              <a:gd name="connsiteY357" fmla="*/ 233464 h 1628747"/>
              <a:gd name="connsiteX358" fmla="*/ 565087 w 1187692"/>
              <a:gd name="connsiteY358" fmla="*/ 262647 h 1628747"/>
              <a:gd name="connsiteX359" fmla="*/ 613726 w 1187692"/>
              <a:gd name="connsiteY359" fmla="*/ 301558 h 1628747"/>
              <a:gd name="connsiteX360" fmla="*/ 633181 w 1187692"/>
              <a:gd name="connsiteY360" fmla="*/ 389107 h 1628747"/>
              <a:gd name="connsiteX361" fmla="*/ 613726 w 1187692"/>
              <a:gd name="connsiteY361" fmla="*/ 359924 h 1628747"/>
              <a:gd name="connsiteX362" fmla="*/ 594270 w 1187692"/>
              <a:gd name="connsiteY362" fmla="*/ 340468 h 1628747"/>
              <a:gd name="connsiteX363" fmla="*/ 535904 w 1187692"/>
              <a:gd name="connsiteY363" fmla="*/ 282102 h 1628747"/>
              <a:gd name="connsiteX364" fmla="*/ 516449 w 1187692"/>
              <a:gd name="connsiteY364" fmla="*/ 252919 h 1628747"/>
              <a:gd name="connsiteX365" fmla="*/ 458083 w 1187692"/>
              <a:gd name="connsiteY365" fmla="*/ 223736 h 1628747"/>
              <a:gd name="connsiteX366" fmla="*/ 428900 w 1187692"/>
              <a:gd name="connsiteY366" fmla="*/ 194553 h 1628747"/>
              <a:gd name="connsiteX367" fmla="*/ 389990 w 1187692"/>
              <a:gd name="connsiteY367" fmla="*/ 175098 h 1628747"/>
              <a:gd name="connsiteX368" fmla="*/ 321896 w 1187692"/>
              <a:gd name="connsiteY368" fmla="*/ 155643 h 1628747"/>
              <a:gd name="connsiteX369" fmla="*/ 302441 w 1187692"/>
              <a:gd name="connsiteY369" fmla="*/ 136187 h 1628747"/>
              <a:gd name="connsiteX370" fmla="*/ 205164 w 1187692"/>
              <a:gd name="connsiteY370" fmla="*/ 155643 h 1628747"/>
              <a:gd name="connsiteX371" fmla="*/ 321896 w 1187692"/>
              <a:gd name="connsiteY371" fmla="*/ 165370 h 1628747"/>
              <a:gd name="connsiteX372" fmla="*/ 380262 w 1187692"/>
              <a:gd name="connsiteY372" fmla="*/ 175098 h 1628747"/>
              <a:gd name="connsiteX373" fmla="*/ 409445 w 1187692"/>
              <a:gd name="connsiteY373" fmla="*/ 204281 h 1628747"/>
              <a:gd name="connsiteX374" fmla="*/ 438628 w 1187692"/>
              <a:gd name="connsiteY374" fmla="*/ 214009 h 1628747"/>
              <a:gd name="connsiteX375" fmla="*/ 477539 w 1187692"/>
              <a:gd name="connsiteY375" fmla="*/ 233464 h 1628747"/>
              <a:gd name="connsiteX376" fmla="*/ 516449 w 1187692"/>
              <a:gd name="connsiteY376" fmla="*/ 262647 h 1628747"/>
              <a:gd name="connsiteX377" fmla="*/ 545632 w 1187692"/>
              <a:gd name="connsiteY377" fmla="*/ 282102 h 1628747"/>
              <a:gd name="connsiteX378" fmla="*/ 526177 w 1187692"/>
              <a:gd name="connsiteY378" fmla="*/ 252919 h 1628747"/>
              <a:gd name="connsiteX379" fmla="*/ 438628 w 1187692"/>
              <a:gd name="connsiteY379" fmla="*/ 204281 h 1628747"/>
              <a:gd name="connsiteX380" fmla="*/ 409445 w 1187692"/>
              <a:gd name="connsiteY380" fmla="*/ 165370 h 1628747"/>
              <a:gd name="connsiteX381" fmla="*/ 380262 w 1187692"/>
              <a:gd name="connsiteY381" fmla="*/ 155643 h 1628747"/>
              <a:gd name="connsiteX382" fmla="*/ 137070 w 1187692"/>
              <a:gd name="connsiteY382" fmla="*/ 145915 h 1628747"/>
              <a:gd name="connsiteX383" fmla="*/ 341351 w 1187692"/>
              <a:gd name="connsiteY383" fmla="*/ 155643 h 1628747"/>
              <a:gd name="connsiteX384" fmla="*/ 477539 w 1187692"/>
              <a:gd name="connsiteY384" fmla="*/ 184826 h 1628747"/>
              <a:gd name="connsiteX385" fmla="*/ 516449 w 1187692"/>
              <a:gd name="connsiteY385" fmla="*/ 194553 h 1628747"/>
              <a:gd name="connsiteX386" fmla="*/ 555360 w 1187692"/>
              <a:gd name="connsiteY386" fmla="*/ 214009 h 1628747"/>
              <a:gd name="connsiteX387" fmla="*/ 642909 w 1187692"/>
              <a:gd name="connsiteY387" fmla="*/ 272375 h 1628747"/>
              <a:gd name="connsiteX388" fmla="*/ 662364 w 1187692"/>
              <a:gd name="connsiteY388" fmla="*/ 311285 h 1628747"/>
              <a:gd name="connsiteX389" fmla="*/ 681819 w 1187692"/>
              <a:gd name="connsiteY389" fmla="*/ 369651 h 1628747"/>
              <a:gd name="connsiteX390" fmla="*/ 711002 w 1187692"/>
              <a:gd name="connsiteY390" fmla="*/ 389107 h 1628747"/>
              <a:gd name="connsiteX391" fmla="*/ 720730 w 1187692"/>
              <a:gd name="connsiteY391" fmla="*/ 418290 h 1628747"/>
              <a:gd name="connsiteX392" fmla="*/ 730458 w 1187692"/>
              <a:gd name="connsiteY392" fmla="*/ 466928 h 1628747"/>
              <a:gd name="connsiteX393" fmla="*/ 769368 w 1187692"/>
              <a:gd name="connsiteY393" fmla="*/ 535021 h 1628747"/>
              <a:gd name="connsiteX394" fmla="*/ 788824 w 1187692"/>
              <a:gd name="connsiteY394" fmla="*/ 622570 h 1628747"/>
              <a:gd name="connsiteX395" fmla="*/ 759641 w 1187692"/>
              <a:gd name="connsiteY395" fmla="*/ 1089498 h 1628747"/>
              <a:gd name="connsiteX396" fmla="*/ 740185 w 1187692"/>
              <a:gd name="connsiteY396" fmla="*/ 1128409 h 1628747"/>
              <a:gd name="connsiteX397" fmla="*/ 681819 w 1187692"/>
              <a:gd name="connsiteY397" fmla="*/ 1186775 h 1628747"/>
              <a:gd name="connsiteX398" fmla="*/ 613726 w 1187692"/>
              <a:gd name="connsiteY398" fmla="*/ 1235413 h 1628747"/>
              <a:gd name="connsiteX399" fmla="*/ 603998 w 1187692"/>
              <a:gd name="connsiteY399" fmla="*/ 1264596 h 1628747"/>
              <a:gd name="connsiteX400" fmla="*/ 574815 w 1187692"/>
              <a:gd name="connsiteY400" fmla="*/ 1284051 h 1628747"/>
              <a:gd name="connsiteX401" fmla="*/ 273258 w 1187692"/>
              <a:gd name="connsiteY401" fmla="*/ 1293779 h 1628747"/>
              <a:gd name="connsiteX402" fmla="*/ 389990 w 1187692"/>
              <a:gd name="connsiteY402" fmla="*/ 1245141 h 1628747"/>
              <a:gd name="connsiteX403" fmla="*/ 477539 w 1187692"/>
              <a:gd name="connsiteY403" fmla="*/ 1167319 h 1628747"/>
              <a:gd name="connsiteX404" fmla="*/ 535904 w 1187692"/>
              <a:gd name="connsiteY404" fmla="*/ 1031132 h 1628747"/>
              <a:gd name="connsiteX405" fmla="*/ 555360 w 1187692"/>
              <a:gd name="connsiteY405" fmla="*/ 963039 h 1628747"/>
              <a:gd name="connsiteX406" fmla="*/ 603998 w 1187692"/>
              <a:gd name="connsiteY406" fmla="*/ 904673 h 1628747"/>
              <a:gd name="connsiteX407" fmla="*/ 623453 w 1187692"/>
              <a:gd name="connsiteY407" fmla="*/ 865762 h 1628747"/>
              <a:gd name="connsiteX408" fmla="*/ 633181 w 1187692"/>
              <a:gd name="connsiteY408" fmla="*/ 836579 h 1628747"/>
              <a:gd name="connsiteX409" fmla="*/ 662364 w 1187692"/>
              <a:gd name="connsiteY409" fmla="*/ 826851 h 1628747"/>
              <a:gd name="connsiteX410" fmla="*/ 691547 w 1187692"/>
              <a:gd name="connsiteY410" fmla="*/ 778213 h 1628747"/>
              <a:gd name="connsiteX411" fmla="*/ 613726 w 1187692"/>
              <a:gd name="connsiteY411" fmla="*/ 953311 h 1628747"/>
              <a:gd name="connsiteX412" fmla="*/ 535904 w 1187692"/>
              <a:gd name="connsiteY412" fmla="*/ 1196502 h 1628747"/>
              <a:gd name="connsiteX413" fmla="*/ 565087 w 1187692"/>
              <a:gd name="connsiteY413" fmla="*/ 1274324 h 1628747"/>
              <a:gd name="connsiteX414" fmla="*/ 613726 w 1187692"/>
              <a:gd name="connsiteY414" fmla="*/ 1225685 h 1628747"/>
              <a:gd name="connsiteX415" fmla="*/ 672092 w 1187692"/>
              <a:gd name="connsiteY415" fmla="*/ 1128409 h 1628747"/>
              <a:gd name="connsiteX416" fmla="*/ 691547 w 1187692"/>
              <a:gd name="connsiteY416" fmla="*/ 1099226 h 1628747"/>
              <a:gd name="connsiteX417" fmla="*/ 720730 w 1187692"/>
              <a:gd name="connsiteY417" fmla="*/ 1011677 h 1628747"/>
              <a:gd name="connsiteX418" fmla="*/ 769368 w 1187692"/>
              <a:gd name="connsiteY418" fmla="*/ 933856 h 1628747"/>
              <a:gd name="connsiteX419" fmla="*/ 730458 w 1187692"/>
              <a:gd name="connsiteY419" fmla="*/ 1060315 h 1628747"/>
              <a:gd name="connsiteX420" fmla="*/ 681819 w 1187692"/>
              <a:gd name="connsiteY420" fmla="*/ 1196502 h 1628747"/>
              <a:gd name="connsiteX421" fmla="*/ 662364 w 1187692"/>
              <a:gd name="connsiteY421" fmla="*/ 778213 h 1628747"/>
              <a:gd name="connsiteX422" fmla="*/ 623453 w 1187692"/>
              <a:gd name="connsiteY422" fmla="*/ 856034 h 1628747"/>
              <a:gd name="connsiteX423" fmla="*/ 594270 w 1187692"/>
              <a:gd name="connsiteY423" fmla="*/ 1031132 h 1628747"/>
              <a:gd name="connsiteX424" fmla="*/ 574815 w 1187692"/>
              <a:gd name="connsiteY424" fmla="*/ 1089498 h 1628747"/>
              <a:gd name="connsiteX425" fmla="*/ 584543 w 1187692"/>
              <a:gd name="connsiteY425" fmla="*/ 1186775 h 1628747"/>
              <a:gd name="connsiteX426" fmla="*/ 662364 w 1187692"/>
              <a:gd name="connsiteY426" fmla="*/ 953311 h 1628747"/>
              <a:gd name="connsiteX427" fmla="*/ 701275 w 1187692"/>
              <a:gd name="connsiteY427" fmla="*/ 856034 h 1628747"/>
              <a:gd name="connsiteX428" fmla="*/ 633181 w 1187692"/>
              <a:gd name="connsiteY428" fmla="*/ 1128409 h 1628747"/>
              <a:gd name="connsiteX429" fmla="*/ 565087 w 1187692"/>
              <a:gd name="connsiteY429" fmla="*/ 1459149 h 1628747"/>
              <a:gd name="connsiteX430" fmla="*/ 623453 w 1187692"/>
              <a:gd name="connsiteY430" fmla="*/ 1361873 h 1628747"/>
              <a:gd name="connsiteX431" fmla="*/ 672092 w 1187692"/>
              <a:gd name="connsiteY431" fmla="*/ 1254868 h 1628747"/>
              <a:gd name="connsiteX432" fmla="*/ 681819 w 1187692"/>
              <a:gd name="connsiteY432" fmla="*/ 1225685 h 1628747"/>
              <a:gd name="connsiteX433" fmla="*/ 711002 w 1187692"/>
              <a:gd name="connsiteY433" fmla="*/ 1157592 h 1628747"/>
              <a:gd name="connsiteX434" fmla="*/ 720730 w 1187692"/>
              <a:gd name="connsiteY434" fmla="*/ 1108953 h 1628747"/>
              <a:gd name="connsiteX435" fmla="*/ 749913 w 1187692"/>
              <a:gd name="connsiteY435" fmla="*/ 1040860 h 1628747"/>
              <a:gd name="connsiteX436" fmla="*/ 788824 w 1187692"/>
              <a:gd name="connsiteY436" fmla="*/ 914400 h 1628747"/>
              <a:gd name="connsiteX437" fmla="*/ 808279 w 1187692"/>
              <a:gd name="connsiteY437" fmla="*/ 846307 h 1628747"/>
              <a:gd name="connsiteX438" fmla="*/ 759641 w 1187692"/>
              <a:gd name="connsiteY438" fmla="*/ 1040860 h 1628747"/>
              <a:gd name="connsiteX439" fmla="*/ 720730 w 1187692"/>
              <a:gd name="connsiteY439" fmla="*/ 1099226 h 1628747"/>
              <a:gd name="connsiteX440" fmla="*/ 711002 w 1187692"/>
              <a:gd name="connsiteY440" fmla="*/ 1147864 h 1628747"/>
              <a:gd name="connsiteX441" fmla="*/ 720730 w 1187692"/>
              <a:gd name="connsiteY441" fmla="*/ 1118681 h 1628747"/>
              <a:gd name="connsiteX442" fmla="*/ 730458 w 1187692"/>
              <a:gd name="connsiteY442" fmla="*/ 1050587 h 1628747"/>
              <a:gd name="connsiteX443" fmla="*/ 681819 w 1187692"/>
              <a:gd name="connsiteY443" fmla="*/ 1128409 h 1628747"/>
              <a:gd name="connsiteX444" fmla="*/ 555360 w 1187692"/>
              <a:gd name="connsiteY444" fmla="*/ 1575881 h 1628747"/>
              <a:gd name="connsiteX445" fmla="*/ 603998 w 1187692"/>
              <a:gd name="connsiteY445" fmla="*/ 1352145 h 1628747"/>
              <a:gd name="connsiteX446" fmla="*/ 623453 w 1187692"/>
              <a:gd name="connsiteY446" fmla="*/ 1215958 h 1628747"/>
              <a:gd name="connsiteX447" fmla="*/ 642909 w 1187692"/>
              <a:gd name="connsiteY447" fmla="*/ 1099226 h 1628747"/>
              <a:gd name="connsiteX448" fmla="*/ 516449 w 1187692"/>
              <a:gd name="connsiteY448" fmla="*/ 1225685 h 1628747"/>
              <a:gd name="connsiteX449" fmla="*/ 458083 w 1187692"/>
              <a:gd name="connsiteY449" fmla="*/ 1293779 h 1628747"/>
              <a:gd name="connsiteX450" fmla="*/ 438628 w 1187692"/>
              <a:gd name="connsiteY450" fmla="*/ 1352145 h 1628747"/>
              <a:gd name="connsiteX451" fmla="*/ 428900 w 1187692"/>
              <a:gd name="connsiteY451" fmla="*/ 1400783 h 1628747"/>
              <a:gd name="connsiteX452" fmla="*/ 458083 w 1187692"/>
              <a:gd name="connsiteY452" fmla="*/ 1313234 h 1628747"/>
              <a:gd name="connsiteX453" fmla="*/ 545632 w 1187692"/>
              <a:gd name="connsiteY453" fmla="*/ 1138136 h 1628747"/>
              <a:gd name="connsiteX454" fmla="*/ 603998 w 1187692"/>
              <a:gd name="connsiteY454" fmla="*/ 1040860 h 1628747"/>
              <a:gd name="connsiteX455" fmla="*/ 613726 w 1187692"/>
              <a:gd name="connsiteY455" fmla="*/ 1089498 h 1628747"/>
              <a:gd name="connsiteX456" fmla="*/ 633181 w 1187692"/>
              <a:gd name="connsiteY456" fmla="*/ 1264596 h 1628747"/>
              <a:gd name="connsiteX457" fmla="*/ 681819 w 1187692"/>
              <a:gd name="connsiteY457" fmla="*/ 1235413 h 1628747"/>
              <a:gd name="connsiteX458" fmla="*/ 769368 w 1187692"/>
              <a:gd name="connsiteY458" fmla="*/ 1108953 h 1628747"/>
              <a:gd name="connsiteX459" fmla="*/ 798551 w 1187692"/>
              <a:gd name="connsiteY459" fmla="*/ 1118681 h 1628747"/>
              <a:gd name="connsiteX460" fmla="*/ 788824 w 1187692"/>
              <a:gd name="connsiteY460" fmla="*/ 1196502 h 1628747"/>
              <a:gd name="connsiteX461" fmla="*/ 837462 w 1187692"/>
              <a:gd name="connsiteY461" fmla="*/ 1070043 h 1628747"/>
              <a:gd name="connsiteX462" fmla="*/ 818007 w 1187692"/>
              <a:gd name="connsiteY462" fmla="*/ 1196502 h 1628747"/>
              <a:gd name="connsiteX463" fmla="*/ 769368 w 1187692"/>
              <a:gd name="connsiteY463" fmla="*/ 1322962 h 1628747"/>
              <a:gd name="connsiteX464" fmla="*/ 759641 w 1187692"/>
              <a:gd name="connsiteY464" fmla="*/ 1352145 h 1628747"/>
              <a:gd name="connsiteX465" fmla="*/ 730458 w 1187692"/>
              <a:gd name="connsiteY465" fmla="*/ 1400783 h 1628747"/>
              <a:gd name="connsiteX466" fmla="*/ 740185 w 1187692"/>
              <a:gd name="connsiteY466" fmla="*/ 1050587 h 1628747"/>
              <a:gd name="connsiteX467" fmla="*/ 711002 w 1187692"/>
              <a:gd name="connsiteY467" fmla="*/ 1118681 h 1628747"/>
              <a:gd name="connsiteX468" fmla="*/ 701275 w 1187692"/>
              <a:gd name="connsiteY468" fmla="*/ 1157592 h 1628747"/>
              <a:gd name="connsiteX469" fmla="*/ 672092 w 1187692"/>
              <a:gd name="connsiteY469" fmla="*/ 1206230 h 1628747"/>
              <a:gd name="connsiteX470" fmla="*/ 652636 w 1187692"/>
              <a:gd name="connsiteY470" fmla="*/ 1254868 h 1628747"/>
              <a:gd name="connsiteX471" fmla="*/ 681819 w 1187692"/>
              <a:gd name="connsiteY471" fmla="*/ 992221 h 1628747"/>
              <a:gd name="connsiteX472" fmla="*/ 701275 w 1187692"/>
              <a:gd name="connsiteY472" fmla="*/ 914400 h 1628747"/>
              <a:gd name="connsiteX473" fmla="*/ 711002 w 1187692"/>
              <a:gd name="connsiteY473" fmla="*/ 749030 h 1628747"/>
              <a:gd name="connsiteX474" fmla="*/ 769368 w 1187692"/>
              <a:gd name="connsiteY474" fmla="*/ 603115 h 1628747"/>
              <a:gd name="connsiteX475" fmla="*/ 730458 w 1187692"/>
              <a:gd name="connsiteY475" fmla="*/ 904673 h 1628747"/>
              <a:gd name="connsiteX476" fmla="*/ 691547 w 1187692"/>
              <a:gd name="connsiteY476" fmla="*/ 1089498 h 1628747"/>
              <a:gd name="connsiteX477" fmla="*/ 701275 w 1187692"/>
              <a:gd name="connsiteY477" fmla="*/ 894945 h 1628747"/>
              <a:gd name="connsiteX478" fmla="*/ 711002 w 1187692"/>
              <a:gd name="connsiteY478" fmla="*/ 797668 h 1628747"/>
              <a:gd name="connsiteX479" fmla="*/ 749913 w 1187692"/>
              <a:gd name="connsiteY479" fmla="*/ 729575 h 1628747"/>
              <a:gd name="connsiteX480" fmla="*/ 720730 w 1187692"/>
              <a:gd name="connsiteY480" fmla="*/ 865762 h 1628747"/>
              <a:gd name="connsiteX481" fmla="*/ 672092 w 1187692"/>
              <a:gd name="connsiteY481" fmla="*/ 992221 h 1628747"/>
              <a:gd name="connsiteX482" fmla="*/ 662364 w 1187692"/>
              <a:gd name="connsiteY482" fmla="*/ 1060315 h 1628747"/>
              <a:gd name="connsiteX483" fmla="*/ 681819 w 1187692"/>
              <a:gd name="connsiteY483" fmla="*/ 953311 h 1628747"/>
              <a:gd name="connsiteX484" fmla="*/ 691547 w 1187692"/>
              <a:gd name="connsiteY484" fmla="*/ 826851 h 1628747"/>
              <a:gd name="connsiteX485" fmla="*/ 672092 w 1187692"/>
              <a:gd name="connsiteY485" fmla="*/ 885217 h 1628747"/>
              <a:gd name="connsiteX486" fmla="*/ 584543 w 1187692"/>
              <a:gd name="connsiteY486" fmla="*/ 1040860 h 1628747"/>
              <a:gd name="connsiteX487" fmla="*/ 545632 w 1187692"/>
              <a:gd name="connsiteY487" fmla="*/ 1108953 h 1628747"/>
              <a:gd name="connsiteX488" fmla="*/ 506721 w 1187692"/>
              <a:gd name="connsiteY488" fmla="*/ 1225685 h 1628747"/>
              <a:gd name="connsiteX489" fmla="*/ 487266 w 1187692"/>
              <a:gd name="connsiteY489" fmla="*/ 1245141 h 1628747"/>
              <a:gd name="connsiteX490" fmla="*/ 526177 w 1187692"/>
              <a:gd name="connsiteY490" fmla="*/ 1070043 h 1628747"/>
              <a:gd name="connsiteX491" fmla="*/ 565087 w 1187692"/>
              <a:gd name="connsiteY491" fmla="*/ 933856 h 1628747"/>
              <a:gd name="connsiteX492" fmla="*/ 467811 w 1187692"/>
              <a:gd name="connsiteY492" fmla="*/ 1254868 h 1628747"/>
              <a:gd name="connsiteX493" fmla="*/ 458083 w 1187692"/>
              <a:gd name="connsiteY493" fmla="*/ 1322962 h 1628747"/>
              <a:gd name="connsiteX494" fmla="*/ 409445 w 1187692"/>
              <a:gd name="connsiteY494" fmla="*/ 1391056 h 1628747"/>
              <a:gd name="connsiteX495" fmla="*/ 428900 w 1187692"/>
              <a:gd name="connsiteY495" fmla="*/ 1303507 h 1628747"/>
              <a:gd name="connsiteX496" fmla="*/ 467811 w 1187692"/>
              <a:gd name="connsiteY496" fmla="*/ 1177047 h 1628747"/>
              <a:gd name="connsiteX497" fmla="*/ 535904 w 1187692"/>
              <a:gd name="connsiteY497" fmla="*/ 1001949 h 1628747"/>
              <a:gd name="connsiteX498" fmla="*/ 565087 w 1187692"/>
              <a:gd name="connsiteY498" fmla="*/ 1001949 h 1628747"/>
              <a:gd name="connsiteX499" fmla="*/ 555360 w 1187692"/>
              <a:gd name="connsiteY499" fmla="*/ 1040860 h 1628747"/>
              <a:gd name="connsiteX500" fmla="*/ 535904 w 1187692"/>
              <a:gd name="connsiteY500" fmla="*/ 1186775 h 1628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</a:cxnLst>
            <a:rect l="l" t="t" r="r" b="b"/>
            <a:pathLst>
              <a:path w="1187692" h="1628747">
                <a:moveTo>
                  <a:pt x="166253" y="126460"/>
                </a:moveTo>
                <a:cubicBezTo>
                  <a:pt x="175981" y="100520"/>
                  <a:pt x="185968" y="74675"/>
                  <a:pt x="195436" y="48639"/>
                </a:cubicBezTo>
                <a:cubicBezTo>
                  <a:pt x="198940" y="39002"/>
                  <a:pt x="198758" y="27463"/>
                  <a:pt x="205164" y="19456"/>
                </a:cubicBezTo>
                <a:cubicBezTo>
                  <a:pt x="212467" y="10327"/>
                  <a:pt x="224619" y="6485"/>
                  <a:pt x="234347" y="0"/>
                </a:cubicBezTo>
                <a:cubicBezTo>
                  <a:pt x="253802" y="9728"/>
                  <a:pt x="272836" y="20349"/>
                  <a:pt x="292713" y="29183"/>
                </a:cubicBezTo>
                <a:cubicBezTo>
                  <a:pt x="302083" y="33348"/>
                  <a:pt x="314645" y="31660"/>
                  <a:pt x="321896" y="38911"/>
                </a:cubicBezTo>
                <a:cubicBezTo>
                  <a:pt x="332150" y="49165"/>
                  <a:pt x="332448" y="66375"/>
                  <a:pt x="341351" y="77821"/>
                </a:cubicBezTo>
                <a:cubicBezTo>
                  <a:pt x="355428" y="95920"/>
                  <a:pt x="373777" y="110247"/>
                  <a:pt x="389990" y="126460"/>
                </a:cubicBezTo>
                <a:lnTo>
                  <a:pt x="419173" y="155643"/>
                </a:lnTo>
                <a:cubicBezTo>
                  <a:pt x="428901" y="165371"/>
                  <a:pt x="440725" y="173379"/>
                  <a:pt x="448356" y="184826"/>
                </a:cubicBezTo>
                <a:cubicBezTo>
                  <a:pt x="454841" y="194554"/>
                  <a:pt x="462583" y="203552"/>
                  <a:pt x="467811" y="214009"/>
                </a:cubicBezTo>
                <a:cubicBezTo>
                  <a:pt x="508085" y="294557"/>
                  <a:pt x="441239" y="188741"/>
                  <a:pt x="496994" y="272375"/>
                </a:cubicBezTo>
                <a:cubicBezTo>
                  <a:pt x="493751" y="291830"/>
                  <a:pt x="505222" y="322579"/>
                  <a:pt x="487266" y="330741"/>
                </a:cubicBezTo>
                <a:cubicBezTo>
                  <a:pt x="347550" y="394248"/>
                  <a:pt x="383694" y="244912"/>
                  <a:pt x="399717" y="184826"/>
                </a:cubicBezTo>
                <a:cubicBezTo>
                  <a:pt x="402359" y="174918"/>
                  <a:pt x="419172" y="178341"/>
                  <a:pt x="428900" y="175098"/>
                </a:cubicBezTo>
                <a:cubicBezTo>
                  <a:pt x="451598" y="178341"/>
                  <a:pt x="476486" y="174572"/>
                  <a:pt x="496994" y="184826"/>
                </a:cubicBezTo>
                <a:cubicBezTo>
                  <a:pt x="511495" y="192076"/>
                  <a:pt x="515626" y="211427"/>
                  <a:pt x="526177" y="223736"/>
                </a:cubicBezTo>
                <a:cubicBezTo>
                  <a:pt x="535130" y="234181"/>
                  <a:pt x="546407" y="242474"/>
                  <a:pt x="555360" y="252919"/>
                </a:cubicBezTo>
                <a:cubicBezTo>
                  <a:pt x="603624" y="309227"/>
                  <a:pt x="562352" y="277036"/>
                  <a:pt x="613726" y="311285"/>
                </a:cubicBezTo>
                <a:cubicBezTo>
                  <a:pt x="616968" y="324255"/>
                  <a:pt x="619611" y="337390"/>
                  <a:pt x="623453" y="350196"/>
                </a:cubicBezTo>
                <a:cubicBezTo>
                  <a:pt x="629346" y="369839"/>
                  <a:pt x="642909" y="408562"/>
                  <a:pt x="642909" y="408562"/>
                </a:cubicBezTo>
                <a:cubicBezTo>
                  <a:pt x="633181" y="415047"/>
                  <a:pt x="625327" y="426567"/>
                  <a:pt x="613726" y="428017"/>
                </a:cubicBezTo>
                <a:cubicBezTo>
                  <a:pt x="569545" y="433540"/>
                  <a:pt x="561845" y="415048"/>
                  <a:pt x="535904" y="389107"/>
                </a:cubicBezTo>
                <a:cubicBezTo>
                  <a:pt x="540651" y="360628"/>
                  <a:pt x="538783" y="322601"/>
                  <a:pt x="565087" y="301558"/>
                </a:cubicBezTo>
                <a:cubicBezTo>
                  <a:pt x="573094" y="295152"/>
                  <a:pt x="584542" y="295073"/>
                  <a:pt x="594270" y="291830"/>
                </a:cubicBezTo>
                <a:cubicBezTo>
                  <a:pt x="620211" y="295073"/>
                  <a:pt x="646871" y="294679"/>
                  <a:pt x="672092" y="301558"/>
                </a:cubicBezTo>
                <a:cubicBezTo>
                  <a:pt x="707502" y="311215"/>
                  <a:pt x="709333" y="339258"/>
                  <a:pt x="720730" y="369651"/>
                </a:cubicBezTo>
                <a:cubicBezTo>
                  <a:pt x="724330" y="379252"/>
                  <a:pt x="726419" y="389409"/>
                  <a:pt x="730458" y="398834"/>
                </a:cubicBezTo>
                <a:cubicBezTo>
                  <a:pt x="736170" y="412163"/>
                  <a:pt x="743428" y="424775"/>
                  <a:pt x="749913" y="437745"/>
                </a:cubicBezTo>
                <a:cubicBezTo>
                  <a:pt x="753156" y="457200"/>
                  <a:pt x="756113" y="476705"/>
                  <a:pt x="759641" y="496111"/>
                </a:cubicBezTo>
                <a:cubicBezTo>
                  <a:pt x="762599" y="512378"/>
                  <a:pt x="769368" y="528215"/>
                  <a:pt x="769368" y="544749"/>
                </a:cubicBezTo>
                <a:cubicBezTo>
                  <a:pt x="769368" y="590260"/>
                  <a:pt x="762883" y="635540"/>
                  <a:pt x="759641" y="680936"/>
                </a:cubicBezTo>
                <a:cubicBezTo>
                  <a:pt x="740186" y="677694"/>
                  <a:pt x="718400" y="680995"/>
                  <a:pt x="701275" y="671209"/>
                </a:cubicBezTo>
                <a:cubicBezTo>
                  <a:pt x="692372" y="666122"/>
                  <a:pt x="694364" y="651885"/>
                  <a:pt x="691547" y="642026"/>
                </a:cubicBezTo>
                <a:cubicBezTo>
                  <a:pt x="687874" y="629171"/>
                  <a:pt x="689235" y="614239"/>
                  <a:pt x="681819" y="603115"/>
                </a:cubicBezTo>
                <a:cubicBezTo>
                  <a:pt x="675334" y="593387"/>
                  <a:pt x="662364" y="590145"/>
                  <a:pt x="652636" y="583660"/>
                </a:cubicBezTo>
                <a:cubicBezTo>
                  <a:pt x="659121" y="547992"/>
                  <a:pt x="642773" y="497979"/>
                  <a:pt x="672092" y="476656"/>
                </a:cubicBezTo>
                <a:cubicBezTo>
                  <a:pt x="756070" y="415581"/>
                  <a:pt x="765263" y="541150"/>
                  <a:pt x="779096" y="564204"/>
                </a:cubicBezTo>
                <a:cubicBezTo>
                  <a:pt x="788533" y="579933"/>
                  <a:pt x="805037" y="590145"/>
                  <a:pt x="818007" y="603115"/>
                </a:cubicBezTo>
                <a:cubicBezTo>
                  <a:pt x="814764" y="667966"/>
                  <a:pt x="826726" y="735411"/>
                  <a:pt x="808279" y="797668"/>
                </a:cubicBezTo>
                <a:cubicBezTo>
                  <a:pt x="799160" y="828445"/>
                  <a:pt x="765865" y="846502"/>
                  <a:pt x="740185" y="865762"/>
                </a:cubicBezTo>
                <a:cubicBezTo>
                  <a:pt x="714245" y="885217"/>
                  <a:pt x="694348" y="918797"/>
                  <a:pt x="662364" y="924128"/>
                </a:cubicBezTo>
                <a:cubicBezTo>
                  <a:pt x="593884" y="935542"/>
                  <a:pt x="622710" y="927619"/>
                  <a:pt x="574815" y="943583"/>
                </a:cubicBezTo>
                <a:cubicBezTo>
                  <a:pt x="565087" y="940341"/>
                  <a:pt x="548875" y="943584"/>
                  <a:pt x="545632" y="933856"/>
                </a:cubicBezTo>
                <a:cubicBezTo>
                  <a:pt x="542732" y="925155"/>
                  <a:pt x="559216" y="921446"/>
                  <a:pt x="565087" y="914400"/>
                </a:cubicBezTo>
                <a:cubicBezTo>
                  <a:pt x="575466" y="901945"/>
                  <a:pt x="582806" y="886954"/>
                  <a:pt x="594270" y="875490"/>
                </a:cubicBezTo>
                <a:cubicBezTo>
                  <a:pt x="602537" y="867223"/>
                  <a:pt x="614324" y="863337"/>
                  <a:pt x="623453" y="856034"/>
                </a:cubicBezTo>
                <a:cubicBezTo>
                  <a:pt x="630615" y="850305"/>
                  <a:pt x="636424" y="843064"/>
                  <a:pt x="642909" y="836579"/>
                </a:cubicBezTo>
                <a:cubicBezTo>
                  <a:pt x="676281" y="843730"/>
                  <a:pt x="769237" y="846175"/>
                  <a:pt x="808279" y="885217"/>
                </a:cubicBezTo>
                <a:cubicBezTo>
                  <a:pt x="816546" y="893484"/>
                  <a:pt x="821249" y="904672"/>
                  <a:pt x="827734" y="914400"/>
                </a:cubicBezTo>
                <a:cubicBezTo>
                  <a:pt x="838804" y="969748"/>
                  <a:pt x="849059" y="996342"/>
                  <a:pt x="827734" y="1060315"/>
                </a:cubicBezTo>
                <a:cubicBezTo>
                  <a:pt x="824037" y="1071406"/>
                  <a:pt x="808279" y="1073285"/>
                  <a:pt x="798551" y="1079770"/>
                </a:cubicBezTo>
                <a:cubicBezTo>
                  <a:pt x="792066" y="1089498"/>
                  <a:pt x="788225" y="1101650"/>
                  <a:pt x="779096" y="1108953"/>
                </a:cubicBezTo>
                <a:cubicBezTo>
                  <a:pt x="747683" y="1134084"/>
                  <a:pt x="729745" y="1106580"/>
                  <a:pt x="701275" y="1089498"/>
                </a:cubicBezTo>
                <a:cubicBezTo>
                  <a:pt x="714245" y="1047345"/>
                  <a:pt x="704620" y="989120"/>
                  <a:pt x="740185" y="963039"/>
                </a:cubicBezTo>
                <a:cubicBezTo>
                  <a:pt x="769420" y="941600"/>
                  <a:pt x="816256" y="963590"/>
                  <a:pt x="847190" y="982494"/>
                </a:cubicBezTo>
                <a:cubicBezTo>
                  <a:pt x="878736" y="1001772"/>
                  <a:pt x="889141" y="1043901"/>
                  <a:pt x="915283" y="1070043"/>
                </a:cubicBezTo>
                <a:lnTo>
                  <a:pt x="944466" y="1099226"/>
                </a:lnTo>
                <a:cubicBezTo>
                  <a:pt x="937981" y="1151107"/>
                  <a:pt x="943961" y="1206139"/>
                  <a:pt x="925011" y="1254868"/>
                </a:cubicBezTo>
                <a:cubicBezTo>
                  <a:pt x="918682" y="1271142"/>
                  <a:pt x="891105" y="1264949"/>
                  <a:pt x="876373" y="1274324"/>
                </a:cubicBezTo>
                <a:cubicBezTo>
                  <a:pt x="855007" y="1287921"/>
                  <a:pt x="840305" y="1310955"/>
                  <a:pt x="818007" y="1322962"/>
                </a:cubicBezTo>
                <a:cubicBezTo>
                  <a:pt x="774684" y="1346289"/>
                  <a:pt x="707445" y="1345027"/>
                  <a:pt x="662364" y="1352145"/>
                </a:cubicBezTo>
                <a:cubicBezTo>
                  <a:pt x="602428" y="1361609"/>
                  <a:pt x="576770" y="1368679"/>
                  <a:pt x="526177" y="1381328"/>
                </a:cubicBezTo>
                <a:cubicBezTo>
                  <a:pt x="500237" y="1378085"/>
                  <a:pt x="455676" y="1396697"/>
                  <a:pt x="448356" y="1371600"/>
                </a:cubicBezTo>
                <a:cubicBezTo>
                  <a:pt x="398051" y="1199128"/>
                  <a:pt x="412721" y="1193223"/>
                  <a:pt x="477539" y="1128409"/>
                </a:cubicBezTo>
                <a:cubicBezTo>
                  <a:pt x="480781" y="1118681"/>
                  <a:pt x="481991" y="1108019"/>
                  <a:pt x="487266" y="1099226"/>
                </a:cubicBezTo>
                <a:cubicBezTo>
                  <a:pt x="512402" y="1057331"/>
                  <a:pt x="545889" y="1084122"/>
                  <a:pt x="594270" y="1089498"/>
                </a:cubicBezTo>
                <a:cubicBezTo>
                  <a:pt x="600755" y="1099226"/>
                  <a:pt x="608497" y="1108224"/>
                  <a:pt x="613726" y="1118681"/>
                </a:cubicBezTo>
                <a:cubicBezTo>
                  <a:pt x="618312" y="1127852"/>
                  <a:pt x="617301" y="1139661"/>
                  <a:pt x="623453" y="1147864"/>
                </a:cubicBezTo>
                <a:cubicBezTo>
                  <a:pt x="637210" y="1166207"/>
                  <a:pt x="672092" y="1196502"/>
                  <a:pt x="672092" y="1196502"/>
                </a:cubicBezTo>
                <a:cubicBezTo>
                  <a:pt x="675334" y="1206230"/>
                  <a:pt x="676732" y="1216782"/>
                  <a:pt x="681819" y="1225685"/>
                </a:cubicBezTo>
                <a:cubicBezTo>
                  <a:pt x="723680" y="1298943"/>
                  <a:pt x="755257" y="1255159"/>
                  <a:pt x="691547" y="1400783"/>
                </a:cubicBezTo>
                <a:cubicBezTo>
                  <a:pt x="684548" y="1416781"/>
                  <a:pt x="659122" y="1413754"/>
                  <a:pt x="642909" y="1420239"/>
                </a:cubicBezTo>
                <a:cubicBezTo>
                  <a:pt x="621340" y="1417701"/>
                  <a:pt x="491520" y="1437056"/>
                  <a:pt x="458083" y="1381328"/>
                </a:cubicBezTo>
                <a:cubicBezTo>
                  <a:pt x="452807" y="1372535"/>
                  <a:pt x="451598" y="1361873"/>
                  <a:pt x="448356" y="1352145"/>
                </a:cubicBezTo>
                <a:cubicBezTo>
                  <a:pt x="469794" y="1148479"/>
                  <a:pt x="408432" y="1148533"/>
                  <a:pt x="535904" y="1186775"/>
                </a:cubicBezTo>
                <a:cubicBezTo>
                  <a:pt x="545725" y="1189721"/>
                  <a:pt x="555359" y="1193260"/>
                  <a:pt x="565087" y="1196502"/>
                </a:cubicBezTo>
                <a:cubicBezTo>
                  <a:pt x="572764" y="1219531"/>
                  <a:pt x="584543" y="1250846"/>
                  <a:pt x="584543" y="1274324"/>
                </a:cubicBezTo>
                <a:cubicBezTo>
                  <a:pt x="584543" y="1323070"/>
                  <a:pt x="578058" y="1371601"/>
                  <a:pt x="574815" y="1420239"/>
                </a:cubicBezTo>
                <a:cubicBezTo>
                  <a:pt x="545632" y="1416996"/>
                  <a:pt x="512038" y="1426275"/>
                  <a:pt x="487266" y="1410511"/>
                </a:cubicBezTo>
                <a:cubicBezTo>
                  <a:pt x="469964" y="1399501"/>
                  <a:pt x="482312" y="1366646"/>
                  <a:pt x="467811" y="1352145"/>
                </a:cubicBezTo>
                <a:lnTo>
                  <a:pt x="438628" y="1322962"/>
                </a:lnTo>
                <a:cubicBezTo>
                  <a:pt x="436289" y="1315945"/>
                  <a:pt x="411266" y="1258288"/>
                  <a:pt x="438628" y="1254868"/>
                </a:cubicBezTo>
                <a:cubicBezTo>
                  <a:pt x="463132" y="1251805"/>
                  <a:pt x="484023" y="1274323"/>
                  <a:pt x="506721" y="1284051"/>
                </a:cubicBezTo>
                <a:cubicBezTo>
                  <a:pt x="503479" y="1332689"/>
                  <a:pt x="507568" y="1382380"/>
                  <a:pt x="496994" y="1429966"/>
                </a:cubicBezTo>
                <a:cubicBezTo>
                  <a:pt x="494010" y="1443395"/>
                  <a:pt x="481408" y="1457057"/>
                  <a:pt x="467811" y="1459149"/>
                </a:cubicBezTo>
                <a:cubicBezTo>
                  <a:pt x="435603" y="1464104"/>
                  <a:pt x="402960" y="1452664"/>
                  <a:pt x="370534" y="1449421"/>
                </a:cubicBezTo>
                <a:cubicBezTo>
                  <a:pt x="360806" y="1436451"/>
                  <a:pt x="349225" y="1424683"/>
                  <a:pt x="341351" y="1410511"/>
                </a:cubicBezTo>
                <a:cubicBezTo>
                  <a:pt x="318548" y="1369466"/>
                  <a:pt x="312641" y="1341235"/>
                  <a:pt x="331624" y="1293779"/>
                </a:cubicBezTo>
                <a:cubicBezTo>
                  <a:pt x="336733" y="1281006"/>
                  <a:pt x="348502" y="1270748"/>
                  <a:pt x="360807" y="1264596"/>
                </a:cubicBezTo>
                <a:cubicBezTo>
                  <a:pt x="375595" y="1257202"/>
                  <a:pt x="393232" y="1258111"/>
                  <a:pt x="409445" y="1254868"/>
                </a:cubicBezTo>
                <a:cubicBezTo>
                  <a:pt x="419173" y="1261353"/>
                  <a:pt x="436975" y="1262750"/>
                  <a:pt x="438628" y="1274324"/>
                </a:cubicBezTo>
                <a:cubicBezTo>
                  <a:pt x="444150" y="1312977"/>
                  <a:pt x="453291" y="1421546"/>
                  <a:pt x="428900" y="1391056"/>
                </a:cubicBezTo>
                <a:cubicBezTo>
                  <a:pt x="393933" y="1347346"/>
                  <a:pt x="410694" y="1280573"/>
                  <a:pt x="399717" y="1225685"/>
                </a:cubicBezTo>
                <a:cubicBezTo>
                  <a:pt x="397706" y="1215630"/>
                  <a:pt x="393232" y="1206230"/>
                  <a:pt x="389990" y="1196502"/>
                </a:cubicBezTo>
                <a:cubicBezTo>
                  <a:pt x="471817" y="1149744"/>
                  <a:pt x="469172" y="1134356"/>
                  <a:pt x="584543" y="1167319"/>
                </a:cubicBezTo>
                <a:cubicBezTo>
                  <a:pt x="594402" y="1170136"/>
                  <a:pt x="588582" y="1187970"/>
                  <a:pt x="594270" y="1196502"/>
                </a:cubicBezTo>
                <a:cubicBezTo>
                  <a:pt x="601901" y="1207949"/>
                  <a:pt x="613725" y="1215957"/>
                  <a:pt x="623453" y="1225685"/>
                </a:cubicBezTo>
                <a:cubicBezTo>
                  <a:pt x="616968" y="1284051"/>
                  <a:pt x="629003" y="1347647"/>
                  <a:pt x="603998" y="1400783"/>
                </a:cubicBezTo>
                <a:cubicBezTo>
                  <a:pt x="595600" y="1418629"/>
                  <a:pt x="561411" y="1402890"/>
                  <a:pt x="545632" y="1391056"/>
                </a:cubicBezTo>
                <a:cubicBezTo>
                  <a:pt x="531663" y="1380579"/>
                  <a:pt x="533269" y="1358374"/>
                  <a:pt x="526177" y="1342417"/>
                </a:cubicBezTo>
                <a:cubicBezTo>
                  <a:pt x="520288" y="1329166"/>
                  <a:pt x="513206" y="1316477"/>
                  <a:pt x="506721" y="1303507"/>
                </a:cubicBezTo>
                <a:cubicBezTo>
                  <a:pt x="509964" y="1271081"/>
                  <a:pt x="503915" y="1236311"/>
                  <a:pt x="516449" y="1206230"/>
                </a:cubicBezTo>
                <a:cubicBezTo>
                  <a:pt x="522026" y="1192844"/>
                  <a:pt x="540877" y="1187499"/>
                  <a:pt x="555360" y="1186775"/>
                </a:cubicBezTo>
                <a:cubicBezTo>
                  <a:pt x="607277" y="1184179"/>
                  <a:pt x="659121" y="1193260"/>
                  <a:pt x="711002" y="1196502"/>
                </a:cubicBezTo>
                <a:cubicBezTo>
                  <a:pt x="764771" y="1268195"/>
                  <a:pt x="722593" y="1201471"/>
                  <a:pt x="749913" y="1274324"/>
                </a:cubicBezTo>
                <a:cubicBezTo>
                  <a:pt x="788065" y="1376061"/>
                  <a:pt x="754125" y="1252266"/>
                  <a:pt x="779096" y="1352145"/>
                </a:cubicBezTo>
                <a:cubicBezTo>
                  <a:pt x="766925" y="1437343"/>
                  <a:pt x="785710" y="1467632"/>
                  <a:pt x="642909" y="1410511"/>
                </a:cubicBezTo>
                <a:cubicBezTo>
                  <a:pt x="613105" y="1398589"/>
                  <a:pt x="574815" y="1342417"/>
                  <a:pt x="574815" y="1342417"/>
                </a:cubicBezTo>
                <a:cubicBezTo>
                  <a:pt x="571572" y="1329447"/>
                  <a:pt x="571720" y="1315115"/>
                  <a:pt x="565087" y="1303507"/>
                </a:cubicBezTo>
                <a:cubicBezTo>
                  <a:pt x="558262" y="1291563"/>
                  <a:pt x="544711" y="1284892"/>
                  <a:pt x="535904" y="1274324"/>
                </a:cubicBezTo>
                <a:cubicBezTo>
                  <a:pt x="525211" y="1261492"/>
                  <a:pt x="491333" y="1203280"/>
                  <a:pt x="487266" y="1196502"/>
                </a:cubicBezTo>
                <a:cubicBezTo>
                  <a:pt x="496994" y="1193260"/>
                  <a:pt x="507278" y="1191361"/>
                  <a:pt x="516449" y="1186775"/>
                </a:cubicBezTo>
                <a:cubicBezTo>
                  <a:pt x="526906" y="1181546"/>
                  <a:pt x="533975" y="1168216"/>
                  <a:pt x="545632" y="1167319"/>
                </a:cubicBezTo>
                <a:cubicBezTo>
                  <a:pt x="578123" y="1164820"/>
                  <a:pt x="610483" y="1173804"/>
                  <a:pt x="642909" y="1177047"/>
                </a:cubicBezTo>
                <a:cubicBezTo>
                  <a:pt x="652637" y="1180290"/>
                  <a:pt x="664841" y="1179524"/>
                  <a:pt x="672092" y="1186775"/>
                </a:cubicBezTo>
                <a:cubicBezTo>
                  <a:pt x="679342" y="1194026"/>
                  <a:pt x="679332" y="1206010"/>
                  <a:pt x="681819" y="1215958"/>
                </a:cubicBezTo>
                <a:cubicBezTo>
                  <a:pt x="685829" y="1231998"/>
                  <a:pt x="688304" y="1248383"/>
                  <a:pt x="691547" y="1264596"/>
                </a:cubicBezTo>
                <a:cubicBezTo>
                  <a:pt x="688304" y="1313234"/>
                  <a:pt x="693642" y="1363220"/>
                  <a:pt x="681819" y="1410511"/>
                </a:cubicBezTo>
                <a:cubicBezTo>
                  <a:pt x="679332" y="1420459"/>
                  <a:pt x="662877" y="1420751"/>
                  <a:pt x="652636" y="1420239"/>
                </a:cubicBezTo>
                <a:cubicBezTo>
                  <a:pt x="532418" y="1414228"/>
                  <a:pt x="412687" y="1400784"/>
                  <a:pt x="292713" y="1391056"/>
                </a:cubicBezTo>
                <a:cubicBezTo>
                  <a:pt x="282985" y="1374843"/>
                  <a:pt x="262080" y="1361269"/>
                  <a:pt x="263530" y="1342417"/>
                </a:cubicBezTo>
                <a:cubicBezTo>
                  <a:pt x="272371" y="1227491"/>
                  <a:pt x="352639" y="1261010"/>
                  <a:pt x="438628" y="1254868"/>
                </a:cubicBezTo>
                <a:cubicBezTo>
                  <a:pt x="471053" y="1258111"/>
                  <a:pt x="505279" y="1253459"/>
                  <a:pt x="535904" y="1264596"/>
                </a:cubicBezTo>
                <a:cubicBezTo>
                  <a:pt x="545541" y="1268100"/>
                  <a:pt x="545632" y="1283525"/>
                  <a:pt x="545632" y="1293779"/>
                </a:cubicBezTo>
                <a:cubicBezTo>
                  <a:pt x="545632" y="1358455"/>
                  <a:pt x="548682" y="1347886"/>
                  <a:pt x="506721" y="1361873"/>
                </a:cubicBezTo>
                <a:cubicBezTo>
                  <a:pt x="450168" y="1356732"/>
                  <a:pt x="400401" y="1375230"/>
                  <a:pt x="370534" y="1322962"/>
                </a:cubicBezTo>
                <a:cubicBezTo>
                  <a:pt x="363901" y="1311354"/>
                  <a:pt x="364049" y="1297021"/>
                  <a:pt x="360807" y="1284051"/>
                </a:cubicBezTo>
                <a:cubicBezTo>
                  <a:pt x="364049" y="1245140"/>
                  <a:pt x="342925" y="1194928"/>
                  <a:pt x="370534" y="1167319"/>
                </a:cubicBezTo>
                <a:cubicBezTo>
                  <a:pt x="393134" y="1144719"/>
                  <a:pt x="463604" y="1177235"/>
                  <a:pt x="496994" y="1186775"/>
                </a:cubicBezTo>
                <a:cubicBezTo>
                  <a:pt x="509849" y="1190448"/>
                  <a:pt x="522934" y="1193260"/>
                  <a:pt x="535904" y="1196502"/>
                </a:cubicBezTo>
                <a:cubicBezTo>
                  <a:pt x="545632" y="1202987"/>
                  <a:pt x="557784" y="1206829"/>
                  <a:pt x="565087" y="1215958"/>
                </a:cubicBezTo>
                <a:cubicBezTo>
                  <a:pt x="571493" y="1223965"/>
                  <a:pt x="575281" y="1234898"/>
                  <a:pt x="574815" y="1245141"/>
                </a:cubicBezTo>
                <a:cubicBezTo>
                  <a:pt x="566746" y="1422680"/>
                  <a:pt x="587344" y="1381992"/>
                  <a:pt x="535904" y="1459149"/>
                </a:cubicBezTo>
                <a:cubicBezTo>
                  <a:pt x="519691" y="1452664"/>
                  <a:pt x="494583" y="1455548"/>
                  <a:pt x="487266" y="1439694"/>
                </a:cubicBezTo>
                <a:cubicBezTo>
                  <a:pt x="464665" y="1390724"/>
                  <a:pt x="480767" y="1306864"/>
                  <a:pt x="487266" y="1254868"/>
                </a:cubicBezTo>
                <a:cubicBezTo>
                  <a:pt x="513232" y="1280835"/>
                  <a:pt x="532272" y="1289500"/>
                  <a:pt x="496994" y="1342417"/>
                </a:cubicBezTo>
                <a:cubicBezTo>
                  <a:pt x="491306" y="1350949"/>
                  <a:pt x="477539" y="1335932"/>
                  <a:pt x="467811" y="1332690"/>
                </a:cubicBezTo>
                <a:cubicBezTo>
                  <a:pt x="473053" y="1269790"/>
                  <a:pt x="441899" y="1186791"/>
                  <a:pt x="506721" y="1225685"/>
                </a:cubicBezTo>
                <a:cubicBezTo>
                  <a:pt x="514586" y="1230404"/>
                  <a:pt x="519692" y="1238656"/>
                  <a:pt x="526177" y="1245141"/>
                </a:cubicBezTo>
                <a:cubicBezTo>
                  <a:pt x="522934" y="1274324"/>
                  <a:pt x="516449" y="1362053"/>
                  <a:pt x="516449" y="1332690"/>
                </a:cubicBezTo>
                <a:cubicBezTo>
                  <a:pt x="516449" y="1261280"/>
                  <a:pt x="514437" y="1189119"/>
                  <a:pt x="526177" y="1118681"/>
                </a:cubicBezTo>
                <a:cubicBezTo>
                  <a:pt x="528099" y="1107149"/>
                  <a:pt x="545632" y="1105711"/>
                  <a:pt x="555360" y="1099226"/>
                </a:cubicBezTo>
                <a:cubicBezTo>
                  <a:pt x="610467" y="1209441"/>
                  <a:pt x="545925" y="1064424"/>
                  <a:pt x="565087" y="1332690"/>
                </a:cubicBezTo>
                <a:cubicBezTo>
                  <a:pt x="566548" y="1353146"/>
                  <a:pt x="577535" y="1293597"/>
                  <a:pt x="584543" y="1274324"/>
                </a:cubicBezTo>
                <a:cubicBezTo>
                  <a:pt x="590510" y="1257913"/>
                  <a:pt x="596189" y="1241303"/>
                  <a:pt x="603998" y="1225685"/>
                </a:cubicBezTo>
                <a:cubicBezTo>
                  <a:pt x="609226" y="1215228"/>
                  <a:pt x="617652" y="1206653"/>
                  <a:pt x="623453" y="1196502"/>
                </a:cubicBezTo>
                <a:cubicBezTo>
                  <a:pt x="631152" y="1183029"/>
                  <a:pt x="642686" y="1146570"/>
                  <a:pt x="662364" y="1138136"/>
                </a:cubicBezTo>
                <a:cubicBezTo>
                  <a:pt x="677561" y="1131623"/>
                  <a:pt x="694789" y="1131651"/>
                  <a:pt x="711002" y="1128409"/>
                </a:cubicBezTo>
                <a:cubicBezTo>
                  <a:pt x="739993" y="1215379"/>
                  <a:pt x="722025" y="1196292"/>
                  <a:pt x="740185" y="1147864"/>
                </a:cubicBezTo>
                <a:cubicBezTo>
                  <a:pt x="745277" y="1134286"/>
                  <a:pt x="753156" y="1121923"/>
                  <a:pt x="759641" y="1108953"/>
                </a:cubicBezTo>
                <a:cubicBezTo>
                  <a:pt x="766126" y="1115438"/>
                  <a:pt x="779096" y="1119238"/>
                  <a:pt x="779096" y="1128409"/>
                </a:cubicBezTo>
                <a:cubicBezTo>
                  <a:pt x="779096" y="1181266"/>
                  <a:pt x="708117" y="1150231"/>
                  <a:pt x="691547" y="1147864"/>
                </a:cubicBezTo>
                <a:cubicBezTo>
                  <a:pt x="694790" y="1112196"/>
                  <a:pt x="694251" y="1075980"/>
                  <a:pt x="701275" y="1040860"/>
                </a:cubicBezTo>
                <a:cubicBezTo>
                  <a:pt x="706131" y="1016580"/>
                  <a:pt x="736457" y="980980"/>
                  <a:pt x="749913" y="963039"/>
                </a:cubicBezTo>
                <a:cubicBezTo>
                  <a:pt x="762883" y="976009"/>
                  <a:pt x="782655" y="984675"/>
                  <a:pt x="788824" y="1001949"/>
                </a:cubicBezTo>
                <a:cubicBezTo>
                  <a:pt x="809189" y="1058971"/>
                  <a:pt x="792340" y="1186187"/>
                  <a:pt x="788824" y="1235413"/>
                </a:cubicBezTo>
                <a:cubicBezTo>
                  <a:pt x="714245" y="1225685"/>
                  <a:pt x="638944" y="1220433"/>
                  <a:pt x="565087" y="1206230"/>
                </a:cubicBezTo>
                <a:cubicBezTo>
                  <a:pt x="553606" y="1204022"/>
                  <a:pt x="537128" y="1198402"/>
                  <a:pt x="535904" y="1186775"/>
                </a:cubicBezTo>
                <a:cubicBezTo>
                  <a:pt x="530124" y="1131859"/>
                  <a:pt x="526542" y="1073218"/>
                  <a:pt x="545632" y="1021404"/>
                </a:cubicBezTo>
                <a:cubicBezTo>
                  <a:pt x="552722" y="1002161"/>
                  <a:pt x="603998" y="1001949"/>
                  <a:pt x="603998" y="1001949"/>
                </a:cubicBezTo>
                <a:lnTo>
                  <a:pt x="818007" y="1040860"/>
                </a:lnTo>
                <a:cubicBezTo>
                  <a:pt x="828062" y="1042871"/>
                  <a:pt x="838397" y="1045311"/>
                  <a:pt x="847190" y="1050587"/>
                </a:cubicBezTo>
                <a:cubicBezTo>
                  <a:pt x="913954" y="1090646"/>
                  <a:pt x="813158" y="1052215"/>
                  <a:pt x="895828" y="1079770"/>
                </a:cubicBezTo>
                <a:cubicBezTo>
                  <a:pt x="892585" y="1141379"/>
                  <a:pt x="897136" y="1203897"/>
                  <a:pt x="886100" y="1264596"/>
                </a:cubicBezTo>
                <a:cubicBezTo>
                  <a:pt x="883639" y="1278131"/>
                  <a:pt x="868467" y="1286305"/>
                  <a:pt x="856917" y="1293779"/>
                </a:cubicBezTo>
                <a:cubicBezTo>
                  <a:pt x="813020" y="1322183"/>
                  <a:pt x="762558" y="1340229"/>
                  <a:pt x="720730" y="1371600"/>
                </a:cubicBezTo>
                <a:cubicBezTo>
                  <a:pt x="707760" y="1381328"/>
                  <a:pt x="695896" y="1392739"/>
                  <a:pt x="681819" y="1400783"/>
                </a:cubicBezTo>
                <a:cubicBezTo>
                  <a:pt x="672916" y="1405870"/>
                  <a:pt x="662529" y="1407813"/>
                  <a:pt x="652636" y="1410511"/>
                </a:cubicBezTo>
                <a:cubicBezTo>
                  <a:pt x="588115" y="1428108"/>
                  <a:pt x="582892" y="1428350"/>
                  <a:pt x="526177" y="1439694"/>
                </a:cubicBezTo>
                <a:cubicBezTo>
                  <a:pt x="516449" y="1436451"/>
                  <a:pt x="502682" y="1438498"/>
                  <a:pt x="496994" y="1429966"/>
                </a:cubicBezTo>
                <a:cubicBezTo>
                  <a:pt x="468173" y="1386735"/>
                  <a:pt x="469564" y="1349429"/>
                  <a:pt x="458083" y="1303507"/>
                </a:cubicBezTo>
                <a:cubicBezTo>
                  <a:pt x="452358" y="1280606"/>
                  <a:pt x="445113" y="1258111"/>
                  <a:pt x="438628" y="1235413"/>
                </a:cubicBezTo>
                <a:cubicBezTo>
                  <a:pt x="446618" y="1115571"/>
                  <a:pt x="414636" y="1112735"/>
                  <a:pt x="477539" y="1060315"/>
                </a:cubicBezTo>
                <a:cubicBezTo>
                  <a:pt x="486520" y="1052831"/>
                  <a:pt x="496994" y="1047345"/>
                  <a:pt x="506721" y="1040860"/>
                </a:cubicBezTo>
                <a:cubicBezTo>
                  <a:pt x="561845" y="1047345"/>
                  <a:pt x="617202" y="1052082"/>
                  <a:pt x="672092" y="1060315"/>
                </a:cubicBezTo>
                <a:cubicBezTo>
                  <a:pt x="682232" y="1061836"/>
                  <a:pt x="692311" y="1065063"/>
                  <a:pt x="701275" y="1070043"/>
                </a:cubicBezTo>
                <a:cubicBezTo>
                  <a:pt x="721715" y="1081398"/>
                  <a:pt x="740186" y="1095983"/>
                  <a:pt x="759641" y="1108953"/>
                </a:cubicBezTo>
                <a:cubicBezTo>
                  <a:pt x="762883" y="1118681"/>
                  <a:pt x="770154" y="1127912"/>
                  <a:pt x="769368" y="1138136"/>
                </a:cubicBezTo>
                <a:cubicBezTo>
                  <a:pt x="747634" y="1420672"/>
                  <a:pt x="803614" y="1365397"/>
                  <a:pt x="565087" y="1352145"/>
                </a:cubicBezTo>
                <a:cubicBezTo>
                  <a:pt x="541420" y="1304809"/>
                  <a:pt x="539712" y="1303297"/>
                  <a:pt x="516449" y="1245141"/>
                </a:cubicBezTo>
                <a:cubicBezTo>
                  <a:pt x="496312" y="1194798"/>
                  <a:pt x="520062" y="1235969"/>
                  <a:pt x="487266" y="1186775"/>
                </a:cubicBezTo>
                <a:cubicBezTo>
                  <a:pt x="493751" y="1151107"/>
                  <a:pt x="488454" y="1111085"/>
                  <a:pt x="506721" y="1079770"/>
                </a:cubicBezTo>
                <a:cubicBezTo>
                  <a:pt x="515052" y="1065488"/>
                  <a:pt x="539320" y="1074053"/>
                  <a:pt x="555360" y="1070043"/>
                </a:cubicBezTo>
                <a:cubicBezTo>
                  <a:pt x="578261" y="1064318"/>
                  <a:pt x="600755" y="1057072"/>
                  <a:pt x="623453" y="1050587"/>
                </a:cubicBezTo>
                <a:cubicBezTo>
                  <a:pt x="822936" y="1093333"/>
                  <a:pt x="733312" y="1029969"/>
                  <a:pt x="769368" y="1138136"/>
                </a:cubicBezTo>
                <a:cubicBezTo>
                  <a:pt x="773065" y="1149227"/>
                  <a:pt x="782339" y="1157591"/>
                  <a:pt x="788824" y="1167319"/>
                </a:cubicBezTo>
                <a:cubicBezTo>
                  <a:pt x="798552" y="1134894"/>
                  <a:pt x="805854" y="1101640"/>
                  <a:pt x="818007" y="1070043"/>
                </a:cubicBezTo>
                <a:cubicBezTo>
                  <a:pt x="822204" y="1059131"/>
                  <a:pt x="827363" y="1046751"/>
                  <a:pt x="837462" y="1040860"/>
                </a:cubicBezTo>
                <a:cubicBezTo>
                  <a:pt x="934086" y="984496"/>
                  <a:pt x="981971" y="999171"/>
                  <a:pt x="1100109" y="992221"/>
                </a:cubicBezTo>
                <a:cubicBezTo>
                  <a:pt x="1122807" y="995464"/>
                  <a:pt x="1148159" y="990814"/>
                  <a:pt x="1168202" y="1001949"/>
                </a:cubicBezTo>
                <a:cubicBezTo>
                  <a:pt x="1180878" y="1008992"/>
                  <a:pt x="1188262" y="1026371"/>
                  <a:pt x="1187658" y="1040860"/>
                </a:cubicBezTo>
                <a:cubicBezTo>
                  <a:pt x="1184928" y="1106380"/>
                  <a:pt x="1175028" y="1171960"/>
                  <a:pt x="1158475" y="1235413"/>
                </a:cubicBezTo>
                <a:cubicBezTo>
                  <a:pt x="1147636" y="1276961"/>
                  <a:pt x="1056922" y="1280678"/>
                  <a:pt x="1041743" y="1284051"/>
                </a:cubicBezTo>
                <a:cubicBezTo>
                  <a:pt x="1009317" y="1277566"/>
                  <a:pt x="974490" y="1278453"/>
                  <a:pt x="944466" y="1264596"/>
                </a:cubicBezTo>
                <a:cubicBezTo>
                  <a:pt x="913512" y="1250310"/>
                  <a:pt x="914061" y="1212289"/>
                  <a:pt x="905556" y="1186775"/>
                </a:cubicBezTo>
                <a:cubicBezTo>
                  <a:pt x="900034" y="1170209"/>
                  <a:pt x="892585" y="1154349"/>
                  <a:pt x="886100" y="1138136"/>
                </a:cubicBezTo>
                <a:cubicBezTo>
                  <a:pt x="882858" y="1115438"/>
                  <a:pt x="875027" y="1092932"/>
                  <a:pt x="876373" y="1070043"/>
                </a:cubicBezTo>
                <a:cubicBezTo>
                  <a:pt x="881546" y="982107"/>
                  <a:pt x="894630" y="894804"/>
                  <a:pt x="905556" y="807396"/>
                </a:cubicBezTo>
                <a:cubicBezTo>
                  <a:pt x="907798" y="789461"/>
                  <a:pt x="894141" y="958695"/>
                  <a:pt x="886100" y="972766"/>
                </a:cubicBezTo>
                <a:cubicBezTo>
                  <a:pt x="843263" y="1047730"/>
                  <a:pt x="796375" y="1121221"/>
                  <a:pt x="740185" y="1186775"/>
                </a:cubicBezTo>
                <a:cubicBezTo>
                  <a:pt x="720730" y="1209473"/>
                  <a:pt x="705163" y="1236193"/>
                  <a:pt x="681819" y="1254868"/>
                </a:cubicBezTo>
                <a:cubicBezTo>
                  <a:pt x="671379" y="1263220"/>
                  <a:pt x="655879" y="1261353"/>
                  <a:pt x="642909" y="1264596"/>
                </a:cubicBezTo>
                <a:cubicBezTo>
                  <a:pt x="441903" y="1189219"/>
                  <a:pt x="490699" y="1235852"/>
                  <a:pt x="594270" y="797668"/>
                </a:cubicBezTo>
                <a:cubicBezTo>
                  <a:pt x="604818" y="753041"/>
                  <a:pt x="691547" y="700392"/>
                  <a:pt x="691547" y="700392"/>
                </a:cubicBezTo>
                <a:cubicBezTo>
                  <a:pt x="698032" y="710120"/>
                  <a:pt x="709552" y="717974"/>
                  <a:pt x="711002" y="729575"/>
                </a:cubicBezTo>
                <a:cubicBezTo>
                  <a:pt x="729814" y="880071"/>
                  <a:pt x="717868" y="996814"/>
                  <a:pt x="711002" y="1147864"/>
                </a:cubicBezTo>
                <a:cubicBezTo>
                  <a:pt x="694789" y="1138136"/>
                  <a:pt x="663744" y="1137538"/>
                  <a:pt x="662364" y="1118681"/>
                </a:cubicBezTo>
                <a:cubicBezTo>
                  <a:pt x="653360" y="995622"/>
                  <a:pt x="653701" y="869171"/>
                  <a:pt x="681819" y="749030"/>
                </a:cubicBezTo>
                <a:cubicBezTo>
                  <a:pt x="691224" y="708845"/>
                  <a:pt x="728898" y="669575"/>
                  <a:pt x="769368" y="661481"/>
                </a:cubicBezTo>
                <a:lnTo>
                  <a:pt x="818007" y="651753"/>
                </a:lnTo>
                <a:cubicBezTo>
                  <a:pt x="843947" y="654996"/>
                  <a:pt x="890891" y="635809"/>
                  <a:pt x="895828" y="661481"/>
                </a:cubicBezTo>
                <a:cubicBezTo>
                  <a:pt x="922308" y="799180"/>
                  <a:pt x="904196" y="863502"/>
                  <a:pt x="837462" y="943583"/>
                </a:cubicBezTo>
                <a:cubicBezTo>
                  <a:pt x="831591" y="950629"/>
                  <a:pt x="824492" y="956554"/>
                  <a:pt x="818007" y="963039"/>
                </a:cubicBezTo>
                <a:cubicBezTo>
                  <a:pt x="801794" y="956554"/>
                  <a:pt x="780732" y="956841"/>
                  <a:pt x="769368" y="943583"/>
                </a:cubicBezTo>
                <a:cubicBezTo>
                  <a:pt x="758608" y="931030"/>
                  <a:pt x="763359" y="911055"/>
                  <a:pt x="759641" y="894945"/>
                </a:cubicBezTo>
                <a:cubicBezTo>
                  <a:pt x="753629" y="868891"/>
                  <a:pt x="746670" y="843064"/>
                  <a:pt x="740185" y="817124"/>
                </a:cubicBezTo>
                <a:cubicBezTo>
                  <a:pt x="736943" y="752273"/>
                  <a:pt x="749553" y="684631"/>
                  <a:pt x="730458" y="622570"/>
                </a:cubicBezTo>
                <a:cubicBezTo>
                  <a:pt x="723196" y="598967"/>
                  <a:pt x="708537" y="667061"/>
                  <a:pt x="701275" y="690664"/>
                </a:cubicBezTo>
                <a:cubicBezTo>
                  <a:pt x="695475" y="709516"/>
                  <a:pt x="694790" y="729575"/>
                  <a:pt x="691547" y="749030"/>
                </a:cubicBezTo>
                <a:cubicBezTo>
                  <a:pt x="685062" y="739302"/>
                  <a:pt x="672092" y="731538"/>
                  <a:pt x="672092" y="719847"/>
                </a:cubicBezTo>
                <a:cubicBezTo>
                  <a:pt x="672092" y="695806"/>
                  <a:pt x="699375" y="645824"/>
                  <a:pt x="711002" y="622570"/>
                </a:cubicBezTo>
                <a:cubicBezTo>
                  <a:pt x="714245" y="606357"/>
                  <a:pt x="717143" y="590072"/>
                  <a:pt x="720730" y="573932"/>
                </a:cubicBezTo>
                <a:cubicBezTo>
                  <a:pt x="723630" y="560881"/>
                  <a:pt x="717348" y="532399"/>
                  <a:pt x="730458" y="535021"/>
                </a:cubicBezTo>
                <a:cubicBezTo>
                  <a:pt x="750817" y="539093"/>
                  <a:pt x="756398" y="567447"/>
                  <a:pt x="769368" y="583660"/>
                </a:cubicBezTo>
                <a:cubicBezTo>
                  <a:pt x="772611" y="573932"/>
                  <a:pt x="782904" y="563998"/>
                  <a:pt x="779096" y="554477"/>
                </a:cubicBezTo>
                <a:cubicBezTo>
                  <a:pt x="765785" y="521198"/>
                  <a:pt x="739601" y="538458"/>
                  <a:pt x="720730" y="544749"/>
                </a:cubicBezTo>
                <a:cubicBezTo>
                  <a:pt x="717487" y="557719"/>
                  <a:pt x="711002" y="570290"/>
                  <a:pt x="711002" y="583660"/>
                </a:cubicBezTo>
                <a:cubicBezTo>
                  <a:pt x="711002" y="622706"/>
                  <a:pt x="720730" y="739438"/>
                  <a:pt x="720730" y="700392"/>
                </a:cubicBezTo>
                <a:cubicBezTo>
                  <a:pt x="720730" y="596580"/>
                  <a:pt x="714245" y="492869"/>
                  <a:pt x="711002" y="389107"/>
                </a:cubicBezTo>
                <a:cubicBezTo>
                  <a:pt x="704517" y="466928"/>
                  <a:pt x="704385" y="545542"/>
                  <a:pt x="691547" y="622570"/>
                </a:cubicBezTo>
                <a:cubicBezTo>
                  <a:pt x="688304" y="642025"/>
                  <a:pt x="687758" y="583012"/>
                  <a:pt x="681819" y="564204"/>
                </a:cubicBezTo>
                <a:cubicBezTo>
                  <a:pt x="592041" y="279909"/>
                  <a:pt x="654893" y="524590"/>
                  <a:pt x="623453" y="398834"/>
                </a:cubicBezTo>
                <a:cubicBezTo>
                  <a:pt x="629938" y="496111"/>
                  <a:pt x="634813" y="593508"/>
                  <a:pt x="642909" y="690664"/>
                </a:cubicBezTo>
                <a:cubicBezTo>
                  <a:pt x="644547" y="710320"/>
                  <a:pt x="647852" y="768165"/>
                  <a:pt x="652636" y="749030"/>
                </a:cubicBezTo>
                <a:cubicBezTo>
                  <a:pt x="720298" y="478378"/>
                  <a:pt x="615062" y="707446"/>
                  <a:pt x="691547" y="554477"/>
                </a:cubicBezTo>
                <a:cubicBezTo>
                  <a:pt x="698032" y="596630"/>
                  <a:pt x="704971" y="638716"/>
                  <a:pt x="711002" y="680936"/>
                </a:cubicBezTo>
                <a:cubicBezTo>
                  <a:pt x="714699" y="706816"/>
                  <a:pt x="724807" y="784581"/>
                  <a:pt x="720730" y="758758"/>
                </a:cubicBezTo>
                <a:cubicBezTo>
                  <a:pt x="706927" y="671336"/>
                  <a:pt x="703283" y="581973"/>
                  <a:pt x="681819" y="496111"/>
                </a:cubicBezTo>
                <a:cubicBezTo>
                  <a:pt x="678577" y="483141"/>
                  <a:pt x="674714" y="470310"/>
                  <a:pt x="672092" y="457200"/>
                </a:cubicBezTo>
                <a:cubicBezTo>
                  <a:pt x="668224" y="437859"/>
                  <a:pt x="668601" y="417546"/>
                  <a:pt x="662364" y="398834"/>
                </a:cubicBezTo>
                <a:cubicBezTo>
                  <a:pt x="658667" y="387743"/>
                  <a:pt x="649394" y="379379"/>
                  <a:pt x="642909" y="369651"/>
                </a:cubicBezTo>
                <a:cubicBezTo>
                  <a:pt x="636481" y="395362"/>
                  <a:pt x="623453" y="443077"/>
                  <a:pt x="623453" y="466928"/>
                </a:cubicBezTo>
                <a:cubicBezTo>
                  <a:pt x="623453" y="480298"/>
                  <a:pt x="630858" y="492673"/>
                  <a:pt x="633181" y="505839"/>
                </a:cubicBezTo>
                <a:cubicBezTo>
                  <a:pt x="640593" y="547839"/>
                  <a:pt x="646151" y="590145"/>
                  <a:pt x="652636" y="632298"/>
                </a:cubicBezTo>
                <a:cubicBezTo>
                  <a:pt x="666173" y="1295588"/>
                  <a:pt x="611494" y="1229542"/>
                  <a:pt x="691547" y="1021404"/>
                </a:cubicBezTo>
                <a:cubicBezTo>
                  <a:pt x="696753" y="1007870"/>
                  <a:pt x="704517" y="995464"/>
                  <a:pt x="711002" y="982494"/>
                </a:cubicBezTo>
                <a:cubicBezTo>
                  <a:pt x="716825" y="912626"/>
                  <a:pt x="736617" y="694494"/>
                  <a:pt x="701275" y="1021404"/>
                </a:cubicBezTo>
                <a:cubicBezTo>
                  <a:pt x="693923" y="1089410"/>
                  <a:pt x="687661" y="1157533"/>
                  <a:pt x="681819" y="1225685"/>
                </a:cubicBezTo>
                <a:cubicBezTo>
                  <a:pt x="677932" y="1271030"/>
                  <a:pt x="665655" y="1316819"/>
                  <a:pt x="672092" y="1361873"/>
                </a:cubicBezTo>
                <a:cubicBezTo>
                  <a:pt x="675431" y="1385242"/>
                  <a:pt x="685822" y="1316680"/>
                  <a:pt x="691547" y="1293779"/>
                </a:cubicBezTo>
                <a:cubicBezTo>
                  <a:pt x="695557" y="1277739"/>
                  <a:pt x="695625" y="1260679"/>
                  <a:pt x="701275" y="1245141"/>
                </a:cubicBezTo>
                <a:cubicBezTo>
                  <a:pt x="708709" y="1224699"/>
                  <a:pt x="723272" y="1207306"/>
                  <a:pt x="730458" y="1186775"/>
                </a:cubicBezTo>
                <a:cubicBezTo>
                  <a:pt x="746054" y="1142213"/>
                  <a:pt x="757353" y="1096245"/>
                  <a:pt x="769368" y="1050587"/>
                </a:cubicBezTo>
                <a:cubicBezTo>
                  <a:pt x="773576" y="1034598"/>
                  <a:pt x="779096" y="1001949"/>
                  <a:pt x="779096" y="1001949"/>
                </a:cubicBezTo>
                <a:cubicBezTo>
                  <a:pt x="779096" y="1001949"/>
                  <a:pt x="771194" y="1034154"/>
                  <a:pt x="769368" y="1050587"/>
                </a:cubicBezTo>
                <a:lnTo>
                  <a:pt x="759641" y="1138136"/>
                </a:lnTo>
                <a:cubicBezTo>
                  <a:pt x="756398" y="1121923"/>
                  <a:pt x="766447" y="1089498"/>
                  <a:pt x="749913" y="1089498"/>
                </a:cubicBezTo>
                <a:cubicBezTo>
                  <a:pt x="732451" y="1089498"/>
                  <a:pt x="740144" y="1123607"/>
                  <a:pt x="730458" y="1138136"/>
                </a:cubicBezTo>
                <a:cubicBezTo>
                  <a:pt x="720283" y="1153398"/>
                  <a:pt x="703626" y="1163243"/>
                  <a:pt x="691547" y="1177047"/>
                </a:cubicBezTo>
                <a:cubicBezTo>
                  <a:pt x="604193" y="1276880"/>
                  <a:pt x="716184" y="1162138"/>
                  <a:pt x="633181" y="1245141"/>
                </a:cubicBezTo>
                <a:cubicBezTo>
                  <a:pt x="629938" y="1232171"/>
                  <a:pt x="624478" y="1219560"/>
                  <a:pt x="623453" y="1206230"/>
                </a:cubicBezTo>
                <a:cubicBezTo>
                  <a:pt x="617976" y="1135030"/>
                  <a:pt x="641437" y="1058035"/>
                  <a:pt x="613726" y="992221"/>
                </a:cubicBezTo>
                <a:cubicBezTo>
                  <a:pt x="604143" y="969461"/>
                  <a:pt x="568330" y="1011676"/>
                  <a:pt x="545632" y="1021404"/>
                </a:cubicBezTo>
                <a:cubicBezTo>
                  <a:pt x="532662" y="1040859"/>
                  <a:pt x="517807" y="1059182"/>
                  <a:pt x="506721" y="1079770"/>
                </a:cubicBezTo>
                <a:cubicBezTo>
                  <a:pt x="455706" y="1174513"/>
                  <a:pt x="501768" y="1123636"/>
                  <a:pt x="458083" y="1167319"/>
                </a:cubicBezTo>
                <a:cubicBezTo>
                  <a:pt x="451598" y="1157591"/>
                  <a:pt x="440550" y="1149668"/>
                  <a:pt x="438628" y="1138136"/>
                </a:cubicBezTo>
                <a:cubicBezTo>
                  <a:pt x="436942" y="1128022"/>
                  <a:pt x="454044" y="1100421"/>
                  <a:pt x="448356" y="1108953"/>
                </a:cubicBezTo>
                <a:cubicBezTo>
                  <a:pt x="416893" y="1156148"/>
                  <a:pt x="360807" y="1254868"/>
                  <a:pt x="360807" y="1254868"/>
                </a:cubicBezTo>
                <a:cubicBezTo>
                  <a:pt x="357564" y="1267838"/>
                  <a:pt x="356044" y="1281366"/>
                  <a:pt x="351079" y="1293779"/>
                </a:cubicBezTo>
                <a:cubicBezTo>
                  <a:pt x="272697" y="1489735"/>
                  <a:pt x="308313" y="1389534"/>
                  <a:pt x="321896" y="1303507"/>
                </a:cubicBezTo>
                <a:cubicBezTo>
                  <a:pt x="326475" y="1274504"/>
                  <a:pt x="322866" y="1243984"/>
                  <a:pt x="331624" y="1215958"/>
                </a:cubicBezTo>
                <a:cubicBezTo>
                  <a:pt x="339422" y="1191006"/>
                  <a:pt x="357564" y="1170562"/>
                  <a:pt x="370534" y="1147864"/>
                </a:cubicBezTo>
                <a:cubicBezTo>
                  <a:pt x="377019" y="1121924"/>
                  <a:pt x="371083" y="1088950"/>
                  <a:pt x="389990" y="1070043"/>
                </a:cubicBezTo>
                <a:cubicBezTo>
                  <a:pt x="401681" y="1058352"/>
                  <a:pt x="399717" y="1102147"/>
                  <a:pt x="399717" y="1118681"/>
                </a:cubicBezTo>
                <a:cubicBezTo>
                  <a:pt x="399717" y="1132050"/>
                  <a:pt x="392890" y="1144541"/>
                  <a:pt x="389990" y="1157592"/>
                </a:cubicBezTo>
                <a:cubicBezTo>
                  <a:pt x="379919" y="1202913"/>
                  <a:pt x="370535" y="1248383"/>
                  <a:pt x="360807" y="1293779"/>
                </a:cubicBezTo>
                <a:cubicBezTo>
                  <a:pt x="364049" y="1332690"/>
                  <a:pt x="340727" y="1385290"/>
                  <a:pt x="370534" y="1410511"/>
                </a:cubicBezTo>
                <a:cubicBezTo>
                  <a:pt x="400341" y="1435732"/>
                  <a:pt x="451280" y="1415935"/>
                  <a:pt x="487266" y="1400783"/>
                </a:cubicBezTo>
                <a:cubicBezTo>
                  <a:pt x="516850" y="1388327"/>
                  <a:pt x="555360" y="1332690"/>
                  <a:pt x="555360" y="1332690"/>
                </a:cubicBezTo>
                <a:cubicBezTo>
                  <a:pt x="561845" y="1316477"/>
                  <a:pt x="567006" y="1299669"/>
                  <a:pt x="574815" y="1284051"/>
                </a:cubicBezTo>
                <a:cubicBezTo>
                  <a:pt x="589745" y="1254191"/>
                  <a:pt x="609894" y="1227009"/>
                  <a:pt x="623453" y="1196502"/>
                </a:cubicBezTo>
                <a:cubicBezTo>
                  <a:pt x="635946" y="1168392"/>
                  <a:pt x="652636" y="1108953"/>
                  <a:pt x="652636" y="1108953"/>
                </a:cubicBezTo>
                <a:cubicBezTo>
                  <a:pt x="649394" y="1134894"/>
                  <a:pt x="617869" y="1194287"/>
                  <a:pt x="642909" y="1186775"/>
                </a:cubicBezTo>
                <a:cubicBezTo>
                  <a:pt x="691224" y="1172281"/>
                  <a:pt x="749913" y="1079770"/>
                  <a:pt x="749913" y="1079770"/>
                </a:cubicBezTo>
                <a:cubicBezTo>
                  <a:pt x="756398" y="1060315"/>
                  <a:pt x="764757" y="1041387"/>
                  <a:pt x="769368" y="1021404"/>
                </a:cubicBezTo>
                <a:cubicBezTo>
                  <a:pt x="783630" y="959601"/>
                  <a:pt x="770384" y="951278"/>
                  <a:pt x="798551" y="894945"/>
                </a:cubicBezTo>
                <a:cubicBezTo>
                  <a:pt x="802653" y="886742"/>
                  <a:pt x="811522" y="881975"/>
                  <a:pt x="818007" y="875490"/>
                </a:cubicBezTo>
                <a:cubicBezTo>
                  <a:pt x="824492" y="982494"/>
                  <a:pt x="837462" y="1303702"/>
                  <a:pt x="837462" y="1196502"/>
                </a:cubicBezTo>
                <a:cubicBezTo>
                  <a:pt x="837462" y="979154"/>
                  <a:pt x="839944" y="760987"/>
                  <a:pt x="818007" y="544749"/>
                </a:cubicBezTo>
                <a:cubicBezTo>
                  <a:pt x="816245" y="527376"/>
                  <a:pt x="785581" y="531779"/>
                  <a:pt x="769368" y="525294"/>
                </a:cubicBezTo>
                <a:cubicBezTo>
                  <a:pt x="753205" y="444476"/>
                  <a:pt x="768533" y="503749"/>
                  <a:pt x="730458" y="408562"/>
                </a:cubicBezTo>
                <a:cubicBezTo>
                  <a:pt x="717489" y="376140"/>
                  <a:pt x="723413" y="373675"/>
                  <a:pt x="701275" y="340468"/>
                </a:cubicBezTo>
                <a:cubicBezTo>
                  <a:pt x="696188" y="332837"/>
                  <a:pt x="688304" y="327498"/>
                  <a:pt x="681819" y="321013"/>
                </a:cubicBezTo>
                <a:cubicBezTo>
                  <a:pt x="678577" y="308043"/>
                  <a:pt x="678071" y="294060"/>
                  <a:pt x="672092" y="282102"/>
                </a:cubicBezTo>
                <a:cubicBezTo>
                  <a:pt x="667990" y="273899"/>
                  <a:pt x="658507" y="269693"/>
                  <a:pt x="652636" y="262647"/>
                </a:cubicBezTo>
                <a:cubicBezTo>
                  <a:pt x="618827" y="222076"/>
                  <a:pt x="623382" y="208145"/>
                  <a:pt x="565087" y="184826"/>
                </a:cubicBezTo>
                <a:cubicBezTo>
                  <a:pt x="548874" y="178341"/>
                  <a:pt x="532799" y="171501"/>
                  <a:pt x="516449" y="165370"/>
                </a:cubicBezTo>
                <a:cubicBezTo>
                  <a:pt x="506848" y="161770"/>
                  <a:pt x="496437" y="160229"/>
                  <a:pt x="487266" y="155643"/>
                </a:cubicBezTo>
                <a:cubicBezTo>
                  <a:pt x="470355" y="147188"/>
                  <a:pt x="454013" y="137450"/>
                  <a:pt x="438628" y="126460"/>
                </a:cubicBezTo>
                <a:cubicBezTo>
                  <a:pt x="431165" y="121129"/>
                  <a:pt x="427037" y="111723"/>
                  <a:pt x="419173" y="107004"/>
                </a:cubicBezTo>
                <a:cubicBezTo>
                  <a:pt x="404220" y="98032"/>
                  <a:pt x="351806" y="89640"/>
                  <a:pt x="341351" y="87549"/>
                </a:cubicBezTo>
                <a:cubicBezTo>
                  <a:pt x="242122" y="45022"/>
                  <a:pt x="253101" y="36331"/>
                  <a:pt x="107887" y="77821"/>
                </a:cubicBezTo>
                <a:cubicBezTo>
                  <a:pt x="90250" y="82860"/>
                  <a:pt x="83651" y="105726"/>
                  <a:pt x="68977" y="116732"/>
                </a:cubicBezTo>
                <a:cubicBezTo>
                  <a:pt x="57376" y="125433"/>
                  <a:pt x="43036" y="129702"/>
                  <a:pt x="30066" y="136187"/>
                </a:cubicBezTo>
                <a:cubicBezTo>
                  <a:pt x="26824" y="145915"/>
                  <a:pt x="24925" y="156199"/>
                  <a:pt x="20339" y="165370"/>
                </a:cubicBezTo>
                <a:cubicBezTo>
                  <a:pt x="15110" y="175827"/>
                  <a:pt x="-4345" y="184096"/>
                  <a:pt x="883" y="194553"/>
                </a:cubicBezTo>
                <a:cubicBezTo>
                  <a:pt x="6862" y="206511"/>
                  <a:pt x="26491" y="202951"/>
                  <a:pt x="39794" y="204281"/>
                </a:cubicBezTo>
                <a:cubicBezTo>
                  <a:pt x="156349" y="215937"/>
                  <a:pt x="273258" y="223736"/>
                  <a:pt x="389990" y="233464"/>
                </a:cubicBezTo>
                <a:cubicBezTo>
                  <a:pt x="405002" y="237217"/>
                  <a:pt x="465183" y="252919"/>
                  <a:pt x="477539" y="252919"/>
                </a:cubicBezTo>
                <a:cubicBezTo>
                  <a:pt x="487793" y="252919"/>
                  <a:pt x="457726" y="247356"/>
                  <a:pt x="448356" y="243192"/>
                </a:cubicBezTo>
                <a:cubicBezTo>
                  <a:pt x="428479" y="234358"/>
                  <a:pt x="411224" y="218728"/>
                  <a:pt x="389990" y="214009"/>
                </a:cubicBezTo>
                <a:cubicBezTo>
                  <a:pt x="351874" y="205539"/>
                  <a:pt x="312169" y="207524"/>
                  <a:pt x="273258" y="204281"/>
                </a:cubicBezTo>
                <a:cubicBezTo>
                  <a:pt x="286228" y="210766"/>
                  <a:pt x="300368" y="215308"/>
                  <a:pt x="312168" y="223736"/>
                </a:cubicBezTo>
                <a:cubicBezTo>
                  <a:pt x="323363" y="231732"/>
                  <a:pt x="328827" y="247226"/>
                  <a:pt x="341351" y="252919"/>
                </a:cubicBezTo>
                <a:cubicBezTo>
                  <a:pt x="365693" y="263984"/>
                  <a:pt x="419173" y="272375"/>
                  <a:pt x="419173" y="272375"/>
                </a:cubicBezTo>
                <a:cubicBezTo>
                  <a:pt x="428901" y="278860"/>
                  <a:pt x="460047" y="291830"/>
                  <a:pt x="448356" y="291830"/>
                </a:cubicBezTo>
                <a:cubicBezTo>
                  <a:pt x="433855" y="291830"/>
                  <a:pt x="420585" y="281658"/>
                  <a:pt x="409445" y="272375"/>
                </a:cubicBezTo>
                <a:cubicBezTo>
                  <a:pt x="350776" y="223484"/>
                  <a:pt x="430486" y="256691"/>
                  <a:pt x="360807" y="233464"/>
                </a:cubicBezTo>
                <a:cubicBezTo>
                  <a:pt x="354322" y="226979"/>
                  <a:pt x="348513" y="219738"/>
                  <a:pt x="341351" y="214009"/>
                </a:cubicBezTo>
                <a:cubicBezTo>
                  <a:pt x="332222" y="206706"/>
                  <a:pt x="322625" y="199782"/>
                  <a:pt x="312168" y="194553"/>
                </a:cubicBezTo>
                <a:cubicBezTo>
                  <a:pt x="285007" y="180972"/>
                  <a:pt x="239977" y="178682"/>
                  <a:pt x="214892" y="175098"/>
                </a:cubicBezTo>
                <a:cubicBezTo>
                  <a:pt x="-3966" y="190731"/>
                  <a:pt x="55103" y="178961"/>
                  <a:pt x="282985" y="204281"/>
                </a:cubicBezTo>
                <a:cubicBezTo>
                  <a:pt x="335729" y="210141"/>
                  <a:pt x="378731" y="221691"/>
                  <a:pt x="428900" y="243192"/>
                </a:cubicBezTo>
                <a:cubicBezTo>
                  <a:pt x="446279" y="250640"/>
                  <a:pt x="459602" y="266396"/>
                  <a:pt x="477539" y="272375"/>
                </a:cubicBezTo>
                <a:cubicBezTo>
                  <a:pt x="499291" y="279625"/>
                  <a:pt x="522934" y="278860"/>
                  <a:pt x="545632" y="282102"/>
                </a:cubicBezTo>
                <a:cubicBezTo>
                  <a:pt x="619214" y="337288"/>
                  <a:pt x="580545" y="311152"/>
                  <a:pt x="565087" y="291830"/>
                </a:cubicBezTo>
                <a:cubicBezTo>
                  <a:pt x="557784" y="282701"/>
                  <a:pt x="555145" y="269442"/>
                  <a:pt x="545632" y="262647"/>
                </a:cubicBezTo>
                <a:cubicBezTo>
                  <a:pt x="531423" y="252498"/>
                  <a:pt x="513207" y="249677"/>
                  <a:pt x="496994" y="243192"/>
                </a:cubicBezTo>
                <a:lnTo>
                  <a:pt x="458083" y="204281"/>
                </a:lnTo>
                <a:cubicBezTo>
                  <a:pt x="448355" y="194553"/>
                  <a:pt x="441951" y="179448"/>
                  <a:pt x="428900" y="175098"/>
                </a:cubicBezTo>
                <a:lnTo>
                  <a:pt x="370534" y="155643"/>
                </a:lnTo>
                <a:cubicBezTo>
                  <a:pt x="364049" y="145915"/>
                  <a:pt x="360993" y="132656"/>
                  <a:pt x="351079" y="126460"/>
                </a:cubicBezTo>
                <a:cubicBezTo>
                  <a:pt x="333689" y="115591"/>
                  <a:pt x="292713" y="107004"/>
                  <a:pt x="292713" y="107004"/>
                </a:cubicBezTo>
                <a:cubicBezTo>
                  <a:pt x="250560" y="116732"/>
                  <a:pt x="205786" y="118617"/>
                  <a:pt x="166253" y="136187"/>
                </a:cubicBezTo>
                <a:cubicBezTo>
                  <a:pt x="154036" y="141617"/>
                  <a:pt x="192875" y="140649"/>
                  <a:pt x="205164" y="145915"/>
                </a:cubicBezTo>
                <a:cubicBezTo>
                  <a:pt x="215910" y="150520"/>
                  <a:pt x="223890" y="160142"/>
                  <a:pt x="234347" y="165370"/>
                </a:cubicBezTo>
                <a:cubicBezTo>
                  <a:pt x="267428" y="181910"/>
                  <a:pt x="265037" y="169241"/>
                  <a:pt x="302441" y="184826"/>
                </a:cubicBezTo>
                <a:cubicBezTo>
                  <a:pt x="329212" y="195981"/>
                  <a:pt x="352748" y="214564"/>
                  <a:pt x="380262" y="223736"/>
                </a:cubicBezTo>
                <a:cubicBezTo>
                  <a:pt x="389990" y="226979"/>
                  <a:pt x="400274" y="228878"/>
                  <a:pt x="409445" y="233464"/>
                </a:cubicBezTo>
                <a:cubicBezTo>
                  <a:pt x="426356" y="241920"/>
                  <a:pt x="440528" y="255625"/>
                  <a:pt x="458083" y="262647"/>
                </a:cubicBezTo>
                <a:cubicBezTo>
                  <a:pt x="473434" y="268788"/>
                  <a:pt x="490508" y="269132"/>
                  <a:pt x="506721" y="272375"/>
                </a:cubicBezTo>
                <a:cubicBezTo>
                  <a:pt x="535904" y="288588"/>
                  <a:pt x="564410" y="306083"/>
                  <a:pt x="594270" y="321013"/>
                </a:cubicBezTo>
                <a:cubicBezTo>
                  <a:pt x="603441" y="325599"/>
                  <a:pt x="614660" y="325465"/>
                  <a:pt x="623453" y="330741"/>
                </a:cubicBezTo>
                <a:cubicBezTo>
                  <a:pt x="631317" y="335460"/>
                  <a:pt x="635863" y="344325"/>
                  <a:pt x="642909" y="350196"/>
                </a:cubicBezTo>
                <a:cubicBezTo>
                  <a:pt x="655364" y="360575"/>
                  <a:pt x="668849" y="369651"/>
                  <a:pt x="681819" y="379379"/>
                </a:cubicBezTo>
                <a:cubicBezTo>
                  <a:pt x="685062" y="389107"/>
                  <a:pt x="700718" y="403976"/>
                  <a:pt x="691547" y="408562"/>
                </a:cubicBezTo>
                <a:cubicBezTo>
                  <a:pt x="681090" y="413791"/>
                  <a:pt x="671878" y="395902"/>
                  <a:pt x="662364" y="389107"/>
                </a:cubicBezTo>
                <a:cubicBezTo>
                  <a:pt x="649171" y="379684"/>
                  <a:pt x="637131" y="368628"/>
                  <a:pt x="623453" y="359924"/>
                </a:cubicBezTo>
                <a:cubicBezTo>
                  <a:pt x="601398" y="345889"/>
                  <a:pt x="577112" y="335514"/>
                  <a:pt x="555360" y="321013"/>
                </a:cubicBezTo>
                <a:cubicBezTo>
                  <a:pt x="538084" y="309496"/>
                  <a:pt x="523331" y="294560"/>
                  <a:pt x="506721" y="282102"/>
                </a:cubicBezTo>
                <a:cubicBezTo>
                  <a:pt x="497368" y="275087"/>
                  <a:pt x="486668" y="269950"/>
                  <a:pt x="477539" y="262647"/>
                </a:cubicBezTo>
                <a:cubicBezTo>
                  <a:pt x="470377" y="256918"/>
                  <a:pt x="465947" y="247911"/>
                  <a:pt x="458083" y="243192"/>
                </a:cubicBezTo>
                <a:cubicBezTo>
                  <a:pt x="430036" y="226364"/>
                  <a:pt x="337246" y="224298"/>
                  <a:pt x="331624" y="223736"/>
                </a:cubicBezTo>
                <a:cubicBezTo>
                  <a:pt x="259501" y="199695"/>
                  <a:pt x="254915" y="213452"/>
                  <a:pt x="312168" y="184826"/>
                </a:cubicBezTo>
                <a:cubicBezTo>
                  <a:pt x="360806" y="188068"/>
                  <a:pt x="410000" y="186539"/>
                  <a:pt x="458083" y="194553"/>
                </a:cubicBezTo>
                <a:cubicBezTo>
                  <a:pt x="469615" y="196475"/>
                  <a:pt x="476809" y="208780"/>
                  <a:pt x="487266" y="214009"/>
                </a:cubicBezTo>
                <a:cubicBezTo>
                  <a:pt x="502884" y="221818"/>
                  <a:pt x="519691" y="226979"/>
                  <a:pt x="535904" y="233464"/>
                </a:cubicBezTo>
                <a:cubicBezTo>
                  <a:pt x="545632" y="243192"/>
                  <a:pt x="554519" y="253840"/>
                  <a:pt x="565087" y="262647"/>
                </a:cubicBezTo>
                <a:cubicBezTo>
                  <a:pt x="638716" y="324004"/>
                  <a:pt x="557122" y="244954"/>
                  <a:pt x="613726" y="301558"/>
                </a:cubicBezTo>
                <a:cubicBezTo>
                  <a:pt x="615813" y="309908"/>
                  <a:pt x="635239" y="384991"/>
                  <a:pt x="633181" y="389107"/>
                </a:cubicBezTo>
                <a:cubicBezTo>
                  <a:pt x="627953" y="399564"/>
                  <a:pt x="621029" y="369053"/>
                  <a:pt x="613726" y="359924"/>
                </a:cubicBezTo>
                <a:cubicBezTo>
                  <a:pt x="607997" y="352762"/>
                  <a:pt x="600142" y="347514"/>
                  <a:pt x="594270" y="340468"/>
                </a:cubicBezTo>
                <a:cubicBezTo>
                  <a:pt x="549022" y="286172"/>
                  <a:pt x="585103" y="314902"/>
                  <a:pt x="535904" y="282102"/>
                </a:cubicBezTo>
                <a:cubicBezTo>
                  <a:pt x="529419" y="272374"/>
                  <a:pt x="524716" y="261186"/>
                  <a:pt x="516449" y="252919"/>
                </a:cubicBezTo>
                <a:cubicBezTo>
                  <a:pt x="497593" y="234063"/>
                  <a:pt x="481817" y="231648"/>
                  <a:pt x="458083" y="223736"/>
                </a:cubicBezTo>
                <a:cubicBezTo>
                  <a:pt x="448355" y="214008"/>
                  <a:pt x="440095" y="202549"/>
                  <a:pt x="428900" y="194553"/>
                </a:cubicBezTo>
                <a:cubicBezTo>
                  <a:pt x="417100" y="186125"/>
                  <a:pt x="403318" y="180810"/>
                  <a:pt x="389990" y="175098"/>
                </a:cubicBezTo>
                <a:cubicBezTo>
                  <a:pt x="370448" y="166723"/>
                  <a:pt x="341648" y="160581"/>
                  <a:pt x="321896" y="155643"/>
                </a:cubicBezTo>
                <a:cubicBezTo>
                  <a:pt x="315411" y="149158"/>
                  <a:pt x="311542" y="137325"/>
                  <a:pt x="302441" y="136187"/>
                </a:cubicBezTo>
                <a:cubicBezTo>
                  <a:pt x="286541" y="134199"/>
                  <a:pt x="225486" y="150562"/>
                  <a:pt x="205164" y="155643"/>
                </a:cubicBezTo>
                <a:cubicBezTo>
                  <a:pt x="244075" y="158885"/>
                  <a:pt x="283089" y="161058"/>
                  <a:pt x="321896" y="165370"/>
                </a:cubicBezTo>
                <a:cubicBezTo>
                  <a:pt x="341499" y="167548"/>
                  <a:pt x="362238" y="167087"/>
                  <a:pt x="380262" y="175098"/>
                </a:cubicBezTo>
                <a:cubicBezTo>
                  <a:pt x="392833" y="180685"/>
                  <a:pt x="397999" y="196650"/>
                  <a:pt x="409445" y="204281"/>
                </a:cubicBezTo>
                <a:cubicBezTo>
                  <a:pt x="417977" y="209969"/>
                  <a:pt x="429203" y="209970"/>
                  <a:pt x="438628" y="214009"/>
                </a:cubicBezTo>
                <a:cubicBezTo>
                  <a:pt x="451957" y="219721"/>
                  <a:pt x="465242" y="225778"/>
                  <a:pt x="477539" y="233464"/>
                </a:cubicBezTo>
                <a:cubicBezTo>
                  <a:pt x="491287" y="242057"/>
                  <a:pt x="503256" y="253224"/>
                  <a:pt x="516449" y="262647"/>
                </a:cubicBezTo>
                <a:cubicBezTo>
                  <a:pt x="525962" y="269442"/>
                  <a:pt x="535904" y="275617"/>
                  <a:pt x="545632" y="282102"/>
                </a:cubicBezTo>
                <a:cubicBezTo>
                  <a:pt x="539147" y="272374"/>
                  <a:pt x="534444" y="261186"/>
                  <a:pt x="526177" y="252919"/>
                </a:cubicBezTo>
                <a:cubicBezTo>
                  <a:pt x="495331" y="222073"/>
                  <a:pt x="478588" y="220265"/>
                  <a:pt x="438628" y="204281"/>
                </a:cubicBezTo>
                <a:cubicBezTo>
                  <a:pt x="428900" y="191311"/>
                  <a:pt x="421900" y="175749"/>
                  <a:pt x="409445" y="165370"/>
                </a:cubicBezTo>
                <a:cubicBezTo>
                  <a:pt x="401568" y="158806"/>
                  <a:pt x="390490" y="156374"/>
                  <a:pt x="380262" y="155643"/>
                </a:cubicBezTo>
                <a:cubicBezTo>
                  <a:pt x="299339" y="149863"/>
                  <a:pt x="218199" y="145915"/>
                  <a:pt x="137070" y="145915"/>
                </a:cubicBezTo>
                <a:cubicBezTo>
                  <a:pt x="68899" y="145915"/>
                  <a:pt x="273257" y="152400"/>
                  <a:pt x="341351" y="155643"/>
                </a:cubicBezTo>
                <a:lnTo>
                  <a:pt x="477539" y="184826"/>
                </a:lnTo>
                <a:cubicBezTo>
                  <a:pt x="490590" y="187726"/>
                  <a:pt x="503931" y="189859"/>
                  <a:pt x="516449" y="194553"/>
                </a:cubicBezTo>
                <a:cubicBezTo>
                  <a:pt x="530027" y="199645"/>
                  <a:pt x="542684" y="206966"/>
                  <a:pt x="555360" y="214009"/>
                </a:cubicBezTo>
                <a:cubicBezTo>
                  <a:pt x="603606" y="240812"/>
                  <a:pt x="601130" y="241041"/>
                  <a:pt x="642909" y="272375"/>
                </a:cubicBezTo>
                <a:cubicBezTo>
                  <a:pt x="649394" y="285345"/>
                  <a:pt x="656979" y="297821"/>
                  <a:pt x="662364" y="311285"/>
                </a:cubicBezTo>
                <a:cubicBezTo>
                  <a:pt x="669980" y="330326"/>
                  <a:pt x="670950" y="352260"/>
                  <a:pt x="681819" y="369651"/>
                </a:cubicBezTo>
                <a:cubicBezTo>
                  <a:pt x="688015" y="379565"/>
                  <a:pt x="701274" y="382622"/>
                  <a:pt x="711002" y="389107"/>
                </a:cubicBezTo>
                <a:cubicBezTo>
                  <a:pt x="714245" y="398835"/>
                  <a:pt x="718243" y="408342"/>
                  <a:pt x="720730" y="418290"/>
                </a:cubicBezTo>
                <a:cubicBezTo>
                  <a:pt x="724740" y="434330"/>
                  <a:pt x="725230" y="451243"/>
                  <a:pt x="730458" y="466928"/>
                </a:cubicBezTo>
                <a:cubicBezTo>
                  <a:pt x="747514" y="518096"/>
                  <a:pt x="748018" y="492322"/>
                  <a:pt x="769368" y="535021"/>
                </a:cubicBezTo>
                <a:cubicBezTo>
                  <a:pt x="781342" y="558969"/>
                  <a:pt x="785088" y="600152"/>
                  <a:pt x="788824" y="622570"/>
                </a:cubicBezTo>
                <a:cubicBezTo>
                  <a:pt x="779096" y="778213"/>
                  <a:pt x="774567" y="934268"/>
                  <a:pt x="759641" y="1089498"/>
                </a:cubicBezTo>
                <a:cubicBezTo>
                  <a:pt x="758253" y="1103933"/>
                  <a:pt x="749244" y="1117085"/>
                  <a:pt x="740185" y="1128409"/>
                </a:cubicBezTo>
                <a:cubicBezTo>
                  <a:pt x="722997" y="1149894"/>
                  <a:pt x="694124" y="1162166"/>
                  <a:pt x="681819" y="1186775"/>
                </a:cubicBezTo>
                <a:cubicBezTo>
                  <a:pt x="654970" y="1240473"/>
                  <a:pt x="676583" y="1222841"/>
                  <a:pt x="613726" y="1235413"/>
                </a:cubicBezTo>
                <a:cubicBezTo>
                  <a:pt x="610483" y="1245141"/>
                  <a:pt x="610404" y="1256589"/>
                  <a:pt x="603998" y="1264596"/>
                </a:cubicBezTo>
                <a:cubicBezTo>
                  <a:pt x="596695" y="1273725"/>
                  <a:pt x="586461" y="1283023"/>
                  <a:pt x="574815" y="1284051"/>
                </a:cubicBezTo>
                <a:cubicBezTo>
                  <a:pt x="474633" y="1292891"/>
                  <a:pt x="373777" y="1290536"/>
                  <a:pt x="273258" y="1293779"/>
                </a:cubicBezTo>
                <a:cubicBezTo>
                  <a:pt x="312169" y="1277566"/>
                  <a:pt x="352287" y="1263992"/>
                  <a:pt x="389990" y="1245141"/>
                </a:cubicBezTo>
                <a:cubicBezTo>
                  <a:pt x="412088" y="1234092"/>
                  <a:pt x="467154" y="1182320"/>
                  <a:pt x="477539" y="1167319"/>
                </a:cubicBezTo>
                <a:cubicBezTo>
                  <a:pt x="504335" y="1128614"/>
                  <a:pt x="522329" y="1076382"/>
                  <a:pt x="535904" y="1031132"/>
                </a:cubicBezTo>
                <a:cubicBezTo>
                  <a:pt x="540580" y="1015545"/>
                  <a:pt x="547186" y="979387"/>
                  <a:pt x="555360" y="963039"/>
                </a:cubicBezTo>
                <a:cubicBezTo>
                  <a:pt x="568904" y="935951"/>
                  <a:pt x="582483" y="926188"/>
                  <a:pt x="603998" y="904673"/>
                </a:cubicBezTo>
                <a:cubicBezTo>
                  <a:pt x="610483" y="891703"/>
                  <a:pt x="617741" y="879091"/>
                  <a:pt x="623453" y="865762"/>
                </a:cubicBezTo>
                <a:cubicBezTo>
                  <a:pt x="627492" y="856337"/>
                  <a:pt x="625930" y="843830"/>
                  <a:pt x="633181" y="836579"/>
                </a:cubicBezTo>
                <a:cubicBezTo>
                  <a:pt x="640432" y="829328"/>
                  <a:pt x="652636" y="830094"/>
                  <a:pt x="662364" y="826851"/>
                </a:cubicBezTo>
                <a:cubicBezTo>
                  <a:pt x="672092" y="810638"/>
                  <a:pt x="691547" y="759306"/>
                  <a:pt x="691547" y="778213"/>
                </a:cubicBezTo>
                <a:cubicBezTo>
                  <a:pt x="691547" y="807098"/>
                  <a:pt x="619909" y="939709"/>
                  <a:pt x="613726" y="953311"/>
                </a:cubicBezTo>
                <a:cubicBezTo>
                  <a:pt x="554567" y="1083461"/>
                  <a:pt x="568286" y="1056181"/>
                  <a:pt x="535904" y="1196502"/>
                </a:cubicBezTo>
                <a:cubicBezTo>
                  <a:pt x="545632" y="1222443"/>
                  <a:pt x="539146" y="1264596"/>
                  <a:pt x="565087" y="1274324"/>
                </a:cubicBezTo>
                <a:cubicBezTo>
                  <a:pt x="586556" y="1282375"/>
                  <a:pt x="599207" y="1243431"/>
                  <a:pt x="613726" y="1225685"/>
                </a:cubicBezTo>
                <a:cubicBezTo>
                  <a:pt x="658807" y="1170586"/>
                  <a:pt x="643340" y="1178724"/>
                  <a:pt x="672092" y="1128409"/>
                </a:cubicBezTo>
                <a:cubicBezTo>
                  <a:pt x="677893" y="1118258"/>
                  <a:pt x="687050" y="1110018"/>
                  <a:pt x="691547" y="1099226"/>
                </a:cubicBezTo>
                <a:cubicBezTo>
                  <a:pt x="703378" y="1070831"/>
                  <a:pt x="707632" y="1039511"/>
                  <a:pt x="720730" y="1011677"/>
                </a:cubicBezTo>
                <a:cubicBezTo>
                  <a:pt x="733755" y="983999"/>
                  <a:pt x="753155" y="959796"/>
                  <a:pt x="769368" y="933856"/>
                </a:cubicBezTo>
                <a:cubicBezTo>
                  <a:pt x="756398" y="976009"/>
                  <a:pt x="742807" y="1017976"/>
                  <a:pt x="730458" y="1060315"/>
                </a:cubicBezTo>
                <a:cubicBezTo>
                  <a:pt x="694217" y="1184571"/>
                  <a:pt x="723042" y="1134669"/>
                  <a:pt x="681819" y="1196502"/>
                </a:cubicBezTo>
                <a:cubicBezTo>
                  <a:pt x="642355" y="1433300"/>
                  <a:pt x="701600" y="1099943"/>
                  <a:pt x="662364" y="778213"/>
                </a:cubicBezTo>
                <a:cubicBezTo>
                  <a:pt x="658853" y="749424"/>
                  <a:pt x="636423" y="830094"/>
                  <a:pt x="623453" y="856034"/>
                </a:cubicBezTo>
                <a:cubicBezTo>
                  <a:pt x="613725" y="914400"/>
                  <a:pt x="606338" y="973205"/>
                  <a:pt x="594270" y="1031132"/>
                </a:cubicBezTo>
                <a:cubicBezTo>
                  <a:pt x="590087" y="1051209"/>
                  <a:pt x="576094" y="1069030"/>
                  <a:pt x="574815" y="1089498"/>
                </a:cubicBezTo>
                <a:cubicBezTo>
                  <a:pt x="572782" y="1122022"/>
                  <a:pt x="581300" y="1154349"/>
                  <a:pt x="584543" y="1186775"/>
                </a:cubicBezTo>
                <a:cubicBezTo>
                  <a:pt x="641172" y="1073518"/>
                  <a:pt x="606915" y="1151346"/>
                  <a:pt x="662364" y="953311"/>
                </a:cubicBezTo>
                <a:cubicBezTo>
                  <a:pt x="684250" y="875147"/>
                  <a:pt x="669111" y="904278"/>
                  <a:pt x="701275" y="856034"/>
                </a:cubicBezTo>
                <a:cubicBezTo>
                  <a:pt x="675623" y="1009942"/>
                  <a:pt x="710862" y="810622"/>
                  <a:pt x="633181" y="1128409"/>
                </a:cubicBezTo>
                <a:cubicBezTo>
                  <a:pt x="597200" y="1275603"/>
                  <a:pt x="588526" y="1330241"/>
                  <a:pt x="565087" y="1459149"/>
                </a:cubicBezTo>
                <a:cubicBezTo>
                  <a:pt x="631972" y="1481445"/>
                  <a:pt x="582094" y="1475610"/>
                  <a:pt x="623453" y="1361873"/>
                </a:cubicBezTo>
                <a:cubicBezTo>
                  <a:pt x="636843" y="1325052"/>
                  <a:pt x="656658" y="1290880"/>
                  <a:pt x="672092" y="1254868"/>
                </a:cubicBezTo>
                <a:cubicBezTo>
                  <a:pt x="676131" y="1245443"/>
                  <a:pt x="678011" y="1235205"/>
                  <a:pt x="681819" y="1225685"/>
                </a:cubicBezTo>
                <a:cubicBezTo>
                  <a:pt x="690990" y="1202757"/>
                  <a:pt x="701274" y="1180290"/>
                  <a:pt x="711002" y="1157592"/>
                </a:cubicBezTo>
                <a:cubicBezTo>
                  <a:pt x="714245" y="1141379"/>
                  <a:pt x="715501" y="1124639"/>
                  <a:pt x="720730" y="1108953"/>
                </a:cubicBezTo>
                <a:cubicBezTo>
                  <a:pt x="728539" y="1085526"/>
                  <a:pt x="743924" y="1064817"/>
                  <a:pt x="749913" y="1040860"/>
                </a:cubicBezTo>
                <a:cubicBezTo>
                  <a:pt x="783028" y="908402"/>
                  <a:pt x="730099" y="992701"/>
                  <a:pt x="788824" y="914400"/>
                </a:cubicBezTo>
                <a:cubicBezTo>
                  <a:pt x="795309" y="891702"/>
                  <a:pt x="813587" y="823306"/>
                  <a:pt x="808279" y="846307"/>
                </a:cubicBezTo>
                <a:cubicBezTo>
                  <a:pt x="793248" y="911442"/>
                  <a:pt x="781507" y="977691"/>
                  <a:pt x="759641" y="1040860"/>
                </a:cubicBezTo>
                <a:cubicBezTo>
                  <a:pt x="751992" y="1062956"/>
                  <a:pt x="733700" y="1079771"/>
                  <a:pt x="720730" y="1099226"/>
                </a:cubicBezTo>
                <a:cubicBezTo>
                  <a:pt x="717487" y="1115439"/>
                  <a:pt x="711002" y="1131330"/>
                  <a:pt x="711002" y="1147864"/>
                </a:cubicBezTo>
                <a:cubicBezTo>
                  <a:pt x="711002" y="1158118"/>
                  <a:pt x="719280" y="1128832"/>
                  <a:pt x="720730" y="1118681"/>
                </a:cubicBezTo>
                <a:lnTo>
                  <a:pt x="730458" y="1050587"/>
                </a:lnTo>
                <a:cubicBezTo>
                  <a:pt x="746806" y="821704"/>
                  <a:pt x="749962" y="901267"/>
                  <a:pt x="681819" y="1128409"/>
                </a:cubicBezTo>
                <a:cubicBezTo>
                  <a:pt x="541663" y="1595596"/>
                  <a:pt x="420119" y="1711115"/>
                  <a:pt x="555360" y="1575881"/>
                </a:cubicBezTo>
                <a:cubicBezTo>
                  <a:pt x="577618" y="1353286"/>
                  <a:pt x="544483" y="1619961"/>
                  <a:pt x="603998" y="1352145"/>
                </a:cubicBezTo>
                <a:cubicBezTo>
                  <a:pt x="613946" y="1307380"/>
                  <a:pt x="615914" y="1261191"/>
                  <a:pt x="623453" y="1215958"/>
                </a:cubicBezTo>
                <a:cubicBezTo>
                  <a:pt x="629938" y="1177047"/>
                  <a:pt x="681417" y="1107784"/>
                  <a:pt x="642909" y="1099226"/>
                </a:cubicBezTo>
                <a:cubicBezTo>
                  <a:pt x="603225" y="1090407"/>
                  <a:pt x="544217" y="1184033"/>
                  <a:pt x="516449" y="1225685"/>
                </a:cubicBezTo>
                <a:cubicBezTo>
                  <a:pt x="498942" y="1138155"/>
                  <a:pt x="511835" y="1155559"/>
                  <a:pt x="458083" y="1293779"/>
                </a:cubicBezTo>
                <a:cubicBezTo>
                  <a:pt x="450650" y="1312892"/>
                  <a:pt x="444024" y="1332360"/>
                  <a:pt x="438628" y="1352145"/>
                </a:cubicBezTo>
                <a:cubicBezTo>
                  <a:pt x="434278" y="1368096"/>
                  <a:pt x="421506" y="1415571"/>
                  <a:pt x="428900" y="1400783"/>
                </a:cubicBezTo>
                <a:cubicBezTo>
                  <a:pt x="442657" y="1373269"/>
                  <a:pt x="446658" y="1341795"/>
                  <a:pt x="458083" y="1313234"/>
                </a:cubicBezTo>
                <a:cubicBezTo>
                  <a:pt x="525588" y="1144471"/>
                  <a:pt x="481911" y="1265576"/>
                  <a:pt x="545632" y="1138136"/>
                </a:cubicBezTo>
                <a:cubicBezTo>
                  <a:pt x="591768" y="1045864"/>
                  <a:pt x="550928" y="1093930"/>
                  <a:pt x="603998" y="1040860"/>
                </a:cubicBezTo>
                <a:cubicBezTo>
                  <a:pt x="607241" y="1057073"/>
                  <a:pt x="611588" y="1073103"/>
                  <a:pt x="613726" y="1089498"/>
                </a:cubicBezTo>
                <a:cubicBezTo>
                  <a:pt x="621321" y="1147730"/>
                  <a:pt x="608347" y="1211380"/>
                  <a:pt x="633181" y="1264596"/>
                </a:cubicBezTo>
                <a:cubicBezTo>
                  <a:pt x="641176" y="1281729"/>
                  <a:pt x="665606" y="1245141"/>
                  <a:pt x="681819" y="1235413"/>
                </a:cubicBezTo>
                <a:cubicBezTo>
                  <a:pt x="758816" y="1136417"/>
                  <a:pt x="733379" y="1180932"/>
                  <a:pt x="769368" y="1108953"/>
                </a:cubicBezTo>
                <a:cubicBezTo>
                  <a:pt x="779096" y="1112196"/>
                  <a:pt x="796327" y="1108671"/>
                  <a:pt x="798551" y="1118681"/>
                </a:cubicBezTo>
                <a:cubicBezTo>
                  <a:pt x="804222" y="1144201"/>
                  <a:pt x="772493" y="1216915"/>
                  <a:pt x="788824" y="1196502"/>
                </a:cubicBezTo>
                <a:cubicBezTo>
                  <a:pt x="817038" y="1161236"/>
                  <a:pt x="837462" y="1070043"/>
                  <a:pt x="837462" y="1070043"/>
                </a:cubicBezTo>
                <a:cubicBezTo>
                  <a:pt x="830977" y="1112196"/>
                  <a:pt x="829095" y="1155320"/>
                  <a:pt x="818007" y="1196502"/>
                </a:cubicBezTo>
                <a:cubicBezTo>
                  <a:pt x="806266" y="1240113"/>
                  <a:pt x="785226" y="1280674"/>
                  <a:pt x="769368" y="1322962"/>
                </a:cubicBezTo>
                <a:cubicBezTo>
                  <a:pt x="765768" y="1332563"/>
                  <a:pt x="764227" y="1342974"/>
                  <a:pt x="759641" y="1352145"/>
                </a:cubicBezTo>
                <a:cubicBezTo>
                  <a:pt x="751186" y="1369056"/>
                  <a:pt x="740186" y="1384570"/>
                  <a:pt x="730458" y="1400783"/>
                </a:cubicBezTo>
                <a:cubicBezTo>
                  <a:pt x="803074" y="965081"/>
                  <a:pt x="896178" y="894594"/>
                  <a:pt x="740185" y="1050587"/>
                </a:cubicBezTo>
                <a:cubicBezTo>
                  <a:pt x="730457" y="1073285"/>
                  <a:pt x="719441" y="1095473"/>
                  <a:pt x="711002" y="1118681"/>
                </a:cubicBezTo>
                <a:cubicBezTo>
                  <a:pt x="706433" y="1131246"/>
                  <a:pt x="706705" y="1145375"/>
                  <a:pt x="701275" y="1157592"/>
                </a:cubicBezTo>
                <a:cubicBezTo>
                  <a:pt x="693596" y="1174870"/>
                  <a:pt x="680548" y="1189319"/>
                  <a:pt x="672092" y="1206230"/>
                </a:cubicBezTo>
                <a:cubicBezTo>
                  <a:pt x="664283" y="1221848"/>
                  <a:pt x="659121" y="1238655"/>
                  <a:pt x="652636" y="1254868"/>
                </a:cubicBezTo>
                <a:cubicBezTo>
                  <a:pt x="662364" y="1167319"/>
                  <a:pt x="669361" y="1079423"/>
                  <a:pt x="681819" y="992221"/>
                </a:cubicBezTo>
                <a:cubicBezTo>
                  <a:pt x="685600" y="965751"/>
                  <a:pt x="698089" y="940948"/>
                  <a:pt x="701275" y="914400"/>
                </a:cubicBezTo>
                <a:cubicBezTo>
                  <a:pt x="707854" y="859575"/>
                  <a:pt x="701295" y="803389"/>
                  <a:pt x="711002" y="749030"/>
                </a:cubicBezTo>
                <a:cubicBezTo>
                  <a:pt x="720140" y="697857"/>
                  <a:pt x="746209" y="649433"/>
                  <a:pt x="769368" y="603115"/>
                </a:cubicBezTo>
                <a:cubicBezTo>
                  <a:pt x="756398" y="703634"/>
                  <a:pt x="747929" y="804838"/>
                  <a:pt x="730458" y="904673"/>
                </a:cubicBezTo>
                <a:cubicBezTo>
                  <a:pt x="665958" y="1273248"/>
                  <a:pt x="730833" y="696653"/>
                  <a:pt x="691547" y="1089498"/>
                </a:cubicBezTo>
                <a:cubicBezTo>
                  <a:pt x="675557" y="961582"/>
                  <a:pt x="679587" y="1053990"/>
                  <a:pt x="701275" y="894945"/>
                </a:cubicBezTo>
                <a:cubicBezTo>
                  <a:pt x="705678" y="862656"/>
                  <a:pt x="701807" y="828931"/>
                  <a:pt x="711002" y="797668"/>
                </a:cubicBezTo>
                <a:cubicBezTo>
                  <a:pt x="718378" y="772588"/>
                  <a:pt x="736943" y="752273"/>
                  <a:pt x="749913" y="729575"/>
                </a:cubicBezTo>
                <a:cubicBezTo>
                  <a:pt x="774794" y="530536"/>
                  <a:pt x="747235" y="762685"/>
                  <a:pt x="720730" y="865762"/>
                </a:cubicBezTo>
                <a:cubicBezTo>
                  <a:pt x="709482" y="909502"/>
                  <a:pt x="688305" y="950068"/>
                  <a:pt x="672092" y="992221"/>
                </a:cubicBezTo>
                <a:cubicBezTo>
                  <a:pt x="668849" y="1014919"/>
                  <a:pt x="656803" y="1082559"/>
                  <a:pt x="662364" y="1060315"/>
                </a:cubicBezTo>
                <a:cubicBezTo>
                  <a:pt x="671156" y="1025145"/>
                  <a:pt x="677322" y="989284"/>
                  <a:pt x="681819" y="953311"/>
                </a:cubicBezTo>
                <a:cubicBezTo>
                  <a:pt x="687063" y="911360"/>
                  <a:pt x="697526" y="868704"/>
                  <a:pt x="691547" y="826851"/>
                </a:cubicBezTo>
                <a:cubicBezTo>
                  <a:pt x="688647" y="806549"/>
                  <a:pt x="682146" y="867343"/>
                  <a:pt x="672092" y="885217"/>
                </a:cubicBezTo>
                <a:lnTo>
                  <a:pt x="584543" y="1040860"/>
                </a:lnTo>
                <a:cubicBezTo>
                  <a:pt x="571680" y="1063618"/>
                  <a:pt x="545632" y="1108953"/>
                  <a:pt x="545632" y="1108953"/>
                </a:cubicBezTo>
                <a:cubicBezTo>
                  <a:pt x="534634" y="1152943"/>
                  <a:pt x="529306" y="1180515"/>
                  <a:pt x="506721" y="1225685"/>
                </a:cubicBezTo>
                <a:cubicBezTo>
                  <a:pt x="502619" y="1233888"/>
                  <a:pt x="493751" y="1238656"/>
                  <a:pt x="487266" y="1245141"/>
                </a:cubicBezTo>
                <a:cubicBezTo>
                  <a:pt x="547517" y="1034257"/>
                  <a:pt x="455141" y="1366027"/>
                  <a:pt x="526177" y="1070043"/>
                </a:cubicBezTo>
                <a:cubicBezTo>
                  <a:pt x="537195" y="1024135"/>
                  <a:pt x="578653" y="888635"/>
                  <a:pt x="565087" y="933856"/>
                </a:cubicBezTo>
                <a:cubicBezTo>
                  <a:pt x="466454" y="1262632"/>
                  <a:pt x="530949" y="1065453"/>
                  <a:pt x="467811" y="1254868"/>
                </a:cubicBezTo>
                <a:cubicBezTo>
                  <a:pt x="464568" y="1277566"/>
                  <a:pt x="467115" y="1301887"/>
                  <a:pt x="458083" y="1322962"/>
                </a:cubicBezTo>
                <a:cubicBezTo>
                  <a:pt x="447095" y="1348600"/>
                  <a:pt x="432654" y="1406528"/>
                  <a:pt x="409445" y="1391056"/>
                </a:cubicBezTo>
                <a:cubicBezTo>
                  <a:pt x="384571" y="1374474"/>
                  <a:pt x="421034" y="1332348"/>
                  <a:pt x="428900" y="1303507"/>
                </a:cubicBezTo>
                <a:cubicBezTo>
                  <a:pt x="440504" y="1260957"/>
                  <a:pt x="453062" y="1218612"/>
                  <a:pt x="467811" y="1177047"/>
                </a:cubicBezTo>
                <a:cubicBezTo>
                  <a:pt x="488753" y="1118028"/>
                  <a:pt x="535904" y="1001949"/>
                  <a:pt x="535904" y="1001949"/>
                </a:cubicBezTo>
                <a:cubicBezTo>
                  <a:pt x="538548" y="983441"/>
                  <a:pt x="550064" y="836699"/>
                  <a:pt x="565087" y="1001949"/>
                </a:cubicBezTo>
                <a:cubicBezTo>
                  <a:pt x="566297" y="1015264"/>
                  <a:pt x="558366" y="1027833"/>
                  <a:pt x="555360" y="1040860"/>
                </a:cubicBezTo>
                <a:cubicBezTo>
                  <a:pt x="531683" y="1143459"/>
                  <a:pt x="535904" y="1101080"/>
                  <a:pt x="535904" y="1186775"/>
                </a:cubicBezTo>
              </a:path>
            </a:pathLst>
          </a:cu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Prostoručno 22"/>
          <p:cNvSpPr/>
          <p:nvPr/>
        </p:nvSpPr>
        <p:spPr>
          <a:xfrm>
            <a:off x="6128885" y="3501958"/>
            <a:ext cx="719847" cy="1391055"/>
          </a:xfrm>
          <a:custGeom>
            <a:avLst/>
            <a:gdLst>
              <a:gd name="connsiteX0" fmla="*/ 719847 w 719847"/>
              <a:gd name="connsiteY0" fmla="*/ 97276 h 1391055"/>
              <a:gd name="connsiteX1" fmla="*/ 671209 w 719847"/>
              <a:gd name="connsiteY1" fmla="*/ 87549 h 1391055"/>
              <a:gd name="connsiteX2" fmla="*/ 651753 w 719847"/>
              <a:gd name="connsiteY2" fmla="*/ 68093 h 1391055"/>
              <a:gd name="connsiteX3" fmla="*/ 622570 w 719847"/>
              <a:gd name="connsiteY3" fmla="*/ 58366 h 1391055"/>
              <a:gd name="connsiteX4" fmla="*/ 544749 w 719847"/>
              <a:gd name="connsiteY4" fmla="*/ 29183 h 1391055"/>
              <a:gd name="connsiteX5" fmla="*/ 505838 w 719847"/>
              <a:gd name="connsiteY5" fmla="*/ 9727 h 1391055"/>
              <a:gd name="connsiteX6" fmla="*/ 476655 w 719847"/>
              <a:gd name="connsiteY6" fmla="*/ 0 h 1391055"/>
              <a:gd name="connsiteX7" fmla="*/ 262647 w 719847"/>
              <a:gd name="connsiteY7" fmla="*/ 19455 h 1391055"/>
              <a:gd name="connsiteX8" fmla="*/ 243192 w 719847"/>
              <a:gd name="connsiteY8" fmla="*/ 48638 h 1391055"/>
              <a:gd name="connsiteX9" fmla="*/ 252919 w 719847"/>
              <a:gd name="connsiteY9" fmla="*/ 136187 h 1391055"/>
              <a:gd name="connsiteX10" fmla="*/ 321013 w 719847"/>
              <a:gd name="connsiteY10" fmla="*/ 165370 h 1391055"/>
              <a:gd name="connsiteX11" fmla="*/ 418289 w 719847"/>
              <a:gd name="connsiteY11" fmla="*/ 145915 h 1391055"/>
              <a:gd name="connsiteX12" fmla="*/ 428017 w 719847"/>
              <a:gd name="connsiteY12" fmla="*/ 116732 h 1391055"/>
              <a:gd name="connsiteX13" fmla="*/ 379379 w 719847"/>
              <a:gd name="connsiteY13" fmla="*/ 107004 h 1391055"/>
              <a:gd name="connsiteX14" fmla="*/ 311285 w 719847"/>
              <a:gd name="connsiteY14" fmla="*/ 126459 h 1391055"/>
              <a:gd name="connsiteX15" fmla="*/ 291830 w 719847"/>
              <a:gd name="connsiteY15" fmla="*/ 155642 h 1391055"/>
              <a:gd name="connsiteX16" fmla="*/ 252919 w 719847"/>
              <a:gd name="connsiteY16" fmla="*/ 175098 h 1391055"/>
              <a:gd name="connsiteX17" fmla="*/ 252919 w 719847"/>
              <a:gd name="connsiteY17" fmla="*/ 282102 h 1391055"/>
              <a:gd name="connsiteX18" fmla="*/ 282102 w 719847"/>
              <a:gd name="connsiteY18" fmla="*/ 243191 h 1391055"/>
              <a:gd name="connsiteX19" fmla="*/ 321013 w 719847"/>
              <a:gd name="connsiteY19" fmla="*/ 194553 h 1391055"/>
              <a:gd name="connsiteX20" fmla="*/ 379379 w 719847"/>
              <a:gd name="connsiteY20" fmla="*/ 126459 h 1391055"/>
              <a:gd name="connsiteX21" fmla="*/ 369651 w 719847"/>
              <a:gd name="connsiteY21" fmla="*/ 97276 h 1391055"/>
              <a:gd name="connsiteX22" fmla="*/ 359923 w 719847"/>
              <a:gd name="connsiteY22" fmla="*/ 126459 h 1391055"/>
              <a:gd name="connsiteX23" fmla="*/ 408562 w 719847"/>
              <a:gd name="connsiteY23" fmla="*/ 214008 h 1391055"/>
              <a:gd name="connsiteX24" fmla="*/ 496111 w 719847"/>
              <a:gd name="connsiteY24" fmla="*/ 204281 h 1391055"/>
              <a:gd name="connsiteX25" fmla="*/ 505838 w 719847"/>
              <a:gd name="connsiteY25" fmla="*/ 165370 h 1391055"/>
              <a:gd name="connsiteX26" fmla="*/ 496111 w 719847"/>
              <a:gd name="connsiteY26" fmla="*/ 97276 h 1391055"/>
              <a:gd name="connsiteX27" fmla="*/ 476655 w 719847"/>
              <a:gd name="connsiteY27" fmla="*/ 77821 h 1391055"/>
              <a:gd name="connsiteX28" fmla="*/ 457200 w 719847"/>
              <a:gd name="connsiteY28" fmla="*/ 48638 h 1391055"/>
              <a:gd name="connsiteX29" fmla="*/ 398834 w 719847"/>
              <a:gd name="connsiteY29" fmla="*/ 58366 h 1391055"/>
              <a:gd name="connsiteX30" fmla="*/ 359923 w 719847"/>
              <a:gd name="connsiteY30" fmla="*/ 145915 h 1391055"/>
              <a:gd name="connsiteX31" fmla="*/ 379379 w 719847"/>
              <a:gd name="connsiteY31" fmla="*/ 214008 h 1391055"/>
              <a:gd name="connsiteX32" fmla="*/ 447472 w 719847"/>
              <a:gd name="connsiteY32" fmla="*/ 204281 h 1391055"/>
              <a:gd name="connsiteX33" fmla="*/ 418289 w 719847"/>
              <a:gd name="connsiteY33" fmla="*/ 136187 h 1391055"/>
              <a:gd name="connsiteX34" fmla="*/ 408562 w 719847"/>
              <a:gd name="connsiteY34" fmla="*/ 107004 h 1391055"/>
              <a:gd name="connsiteX35" fmla="*/ 369651 w 719847"/>
              <a:gd name="connsiteY35" fmla="*/ 77821 h 1391055"/>
              <a:gd name="connsiteX36" fmla="*/ 350196 w 719847"/>
              <a:gd name="connsiteY36" fmla="*/ 48638 h 1391055"/>
              <a:gd name="connsiteX37" fmla="*/ 311285 w 719847"/>
              <a:gd name="connsiteY37" fmla="*/ 68093 h 1391055"/>
              <a:gd name="connsiteX38" fmla="*/ 321013 w 719847"/>
              <a:gd name="connsiteY38" fmla="*/ 175098 h 1391055"/>
              <a:gd name="connsiteX39" fmla="*/ 311285 w 719847"/>
              <a:gd name="connsiteY39" fmla="*/ 97276 h 1391055"/>
              <a:gd name="connsiteX40" fmla="*/ 262647 w 719847"/>
              <a:gd name="connsiteY40" fmla="*/ 107004 h 1391055"/>
              <a:gd name="connsiteX41" fmla="*/ 204281 w 719847"/>
              <a:gd name="connsiteY41" fmla="*/ 145915 h 1391055"/>
              <a:gd name="connsiteX42" fmla="*/ 194553 w 719847"/>
              <a:gd name="connsiteY42" fmla="*/ 175098 h 1391055"/>
              <a:gd name="connsiteX43" fmla="*/ 204281 w 719847"/>
              <a:gd name="connsiteY43" fmla="*/ 233464 h 1391055"/>
              <a:gd name="connsiteX44" fmla="*/ 175098 w 719847"/>
              <a:gd name="connsiteY44" fmla="*/ 252919 h 1391055"/>
              <a:gd name="connsiteX45" fmla="*/ 223736 w 719847"/>
              <a:gd name="connsiteY45" fmla="*/ 330740 h 1391055"/>
              <a:gd name="connsiteX46" fmla="*/ 252919 w 719847"/>
              <a:gd name="connsiteY46" fmla="*/ 321013 h 1391055"/>
              <a:gd name="connsiteX47" fmla="*/ 282102 w 719847"/>
              <a:gd name="connsiteY47" fmla="*/ 301557 h 1391055"/>
              <a:gd name="connsiteX48" fmla="*/ 311285 w 719847"/>
              <a:gd name="connsiteY48" fmla="*/ 291830 h 1391055"/>
              <a:gd name="connsiteX49" fmla="*/ 330741 w 719847"/>
              <a:gd name="connsiteY49" fmla="*/ 272374 h 1391055"/>
              <a:gd name="connsiteX50" fmla="*/ 408562 w 719847"/>
              <a:gd name="connsiteY50" fmla="*/ 233464 h 1391055"/>
              <a:gd name="connsiteX51" fmla="*/ 428017 w 719847"/>
              <a:gd name="connsiteY51" fmla="*/ 214008 h 1391055"/>
              <a:gd name="connsiteX52" fmla="*/ 418289 w 719847"/>
              <a:gd name="connsiteY52" fmla="*/ 243191 h 1391055"/>
              <a:gd name="connsiteX53" fmla="*/ 350196 w 719847"/>
              <a:gd name="connsiteY53" fmla="*/ 272374 h 1391055"/>
              <a:gd name="connsiteX54" fmla="*/ 321013 w 719847"/>
              <a:gd name="connsiteY54" fmla="*/ 291830 h 1391055"/>
              <a:gd name="connsiteX55" fmla="*/ 291830 w 719847"/>
              <a:gd name="connsiteY55" fmla="*/ 301557 h 1391055"/>
              <a:gd name="connsiteX56" fmla="*/ 282102 w 719847"/>
              <a:gd name="connsiteY56" fmla="*/ 330740 h 1391055"/>
              <a:gd name="connsiteX57" fmla="*/ 223736 w 719847"/>
              <a:gd name="connsiteY57" fmla="*/ 379379 h 1391055"/>
              <a:gd name="connsiteX58" fmla="*/ 214009 w 719847"/>
              <a:gd name="connsiteY58" fmla="*/ 408562 h 1391055"/>
              <a:gd name="connsiteX59" fmla="*/ 194553 w 719847"/>
              <a:gd name="connsiteY59" fmla="*/ 428017 h 1391055"/>
              <a:gd name="connsiteX60" fmla="*/ 204281 w 719847"/>
              <a:gd name="connsiteY60" fmla="*/ 535021 h 1391055"/>
              <a:gd name="connsiteX61" fmla="*/ 262647 w 719847"/>
              <a:gd name="connsiteY61" fmla="*/ 525293 h 1391055"/>
              <a:gd name="connsiteX62" fmla="*/ 282102 w 719847"/>
              <a:gd name="connsiteY62" fmla="*/ 486383 h 1391055"/>
              <a:gd name="connsiteX63" fmla="*/ 223736 w 719847"/>
              <a:gd name="connsiteY63" fmla="*/ 291830 h 1391055"/>
              <a:gd name="connsiteX64" fmla="*/ 107004 w 719847"/>
              <a:gd name="connsiteY64" fmla="*/ 301557 h 1391055"/>
              <a:gd name="connsiteX65" fmla="*/ 77821 w 719847"/>
              <a:gd name="connsiteY65" fmla="*/ 311285 h 1391055"/>
              <a:gd name="connsiteX66" fmla="*/ 68094 w 719847"/>
              <a:gd name="connsiteY66" fmla="*/ 340468 h 1391055"/>
              <a:gd name="connsiteX67" fmla="*/ 48638 w 719847"/>
              <a:gd name="connsiteY67" fmla="*/ 408562 h 1391055"/>
              <a:gd name="connsiteX68" fmla="*/ 68094 w 719847"/>
              <a:gd name="connsiteY68" fmla="*/ 486383 h 1391055"/>
              <a:gd name="connsiteX69" fmla="*/ 77821 w 719847"/>
              <a:gd name="connsiteY69" fmla="*/ 515566 h 1391055"/>
              <a:gd name="connsiteX70" fmla="*/ 116732 w 719847"/>
              <a:gd name="connsiteY70" fmla="*/ 525293 h 1391055"/>
              <a:gd name="connsiteX71" fmla="*/ 194553 w 719847"/>
              <a:gd name="connsiteY71" fmla="*/ 515566 h 1391055"/>
              <a:gd name="connsiteX72" fmla="*/ 204281 w 719847"/>
              <a:gd name="connsiteY72" fmla="*/ 466927 h 1391055"/>
              <a:gd name="connsiteX73" fmla="*/ 214009 w 719847"/>
              <a:gd name="connsiteY73" fmla="*/ 408562 h 1391055"/>
              <a:gd name="connsiteX74" fmla="*/ 204281 w 719847"/>
              <a:gd name="connsiteY74" fmla="*/ 321013 h 1391055"/>
              <a:gd name="connsiteX75" fmla="*/ 97277 w 719847"/>
              <a:gd name="connsiteY75" fmla="*/ 350196 h 1391055"/>
              <a:gd name="connsiteX76" fmla="*/ 87549 w 719847"/>
              <a:gd name="connsiteY76" fmla="*/ 379379 h 1391055"/>
              <a:gd name="connsiteX77" fmla="*/ 38911 w 719847"/>
              <a:gd name="connsiteY77" fmla="*/ 486383 h 1391055"/>
              <a:gd name="connsiteX78" fmla="*/ 48638 w 719847"/>
              <a:gd name="connsiteY78" fmla="*/ 564204 h 1391055"/>
              <a:gd name="connsiteX79" fmla="*/ 126460 w 719847"/>
              <a:gd name="connsiteY79" fmla="*/ 496110 h 1391055"/>
              <a:gd name="connsiteX80" fmla="*/ 165370 w 719847"/>
              <a:gd name="connsiteY80" fmla="*/ 379379 h 1391055"/>
              <a:gd name="connsiteX81" fmla="*/ 175098 w 719847"/>
              <a:gd name="connsiteY81" fmla="*/ 573932 h 1391055"/>
              <a:gd name="connsiteX82" fmla="*/ 184826 w 719847"/>
              <a:gd name="connsiteY82" fmla="*/ 603115 h 1391055"/>
              <a:gd name="connsiteX83" fmla="*/ 233464 w 719847"/>
              <a:gd name="connsiteY83" fmla="*/ 661481 h 1391055"/>
              <a:gd name="connsiteX84" fmla="*/ 262647 w 719847"/>
              <a:gd name="connsiteY84" fmla="*/ 680936 h 1391055"/>
              <a:gd name="connsiteX85" fmla="*/ 282102 w 719847"/>
              <a:gd name="connsiteY85" fmla="*/ 525293 h 1391055"/>
              <a:gd name="connsiteX86" fmla="*/ 223736 w 719847"/>
              <a:gd name="connsiteY86" fmla="*/ 496110 h 1391055"/>
              <a:gd name="connsiteX87" fmla="*/ 107004 w 719847"/>
              <a:gd name="connsiteY87" fmla="*/ 505838 h 1391055"/>
              <a:gd name="connsiteX88" fmla="*/ 136187 w 719847"/>
              <a:gd name="connsiteY88" fmla="*/ 632298 h 1391055"/>
              <a:gd name="connsiteX89" fmla="*/ 155643 w 719847"/>
              <a:gd name="connsiteY89" fmla="*/ 690664 h 1391055"/>
              <a:gd name="connsiteX90" fmla="*/ 184826 w 719847"/>
              <a:gd name="connsiteY90" fmla="*/ 710119 h 1391055"/>
              <a:gd name="connsiteX91" fmla="*/ 233464 w 719847"/>
              <a:gd name="connsiteY91" fmla="*/ 749030 h 1391055"/>
              <a:gd name="connsiteX92" fmla="*/ 243192 w 719847"/>
              <a:gd name="connsiteY92" fmla="*/ 719847 h 1391055"/>
              <a:gd name="connsiteX93" fmla="*/ 233464 w 719847"/>
              <a:gd name="connsiteY93" fmla="*/ 535021 h 1391055"/>
              <a:gd name="connsiteX94" fmla="*/ 165370 w 719847"/>
              <a:gd name="connsiteY94" fmla="*/ 544749 h 1391055"/>
              <a:gd name="connsiteX95" fmla="*/ 155643 w 719847"/>
              <a:gd name="connsiteY95" fmla="*/ 593387 h 1391055"/>
              <a:gd name="connsiteX96" fmla="*/ 136187 w 719847"/>
              <a:gd name="connsiteY96" fmla="*/ 642025 h 1391055"/>
              <a:gd name="connsiteX97" fmla="*/ 116732 w 719847"/>
              <a:gd name="connsiteY97" fmla="*/ 700391 h 1391055"/>
              <a:gd name="connsiteX98" fmla="*/ 126460 w 719847"/>
              <a:gd name="connsiteY98" fmla="*/ 846306 h 1391055"/>
              <a:gd name="connsiteX99" fmla="*/ 214009 w 719847"/>
              <a:gd name="connsiteY99" fmla="*/ 914400 h 1391055"/>
              <a:gd name="connsiteX100" fmla="*/ 262647 w 719847"/>
              <a:gd name="connsiteY100" fmla="*/ 904672 h 1391055"/>
              <a:gd name="connsiteX101" fmla="*/ 282102 w 719847"/>
              <a:gd name="connsiteY101" fmla="*/ 671208 h 1391055"/>
              <a:gd name="connsiteX102" fmla="*/ 233464 w 719847"/>
              <a:gd name="connsiteY102" fmla="*/ 622570 h 1391055"/>
              <a:gd name="connsiteX103" fmla="*/ 175098 w 719847"/>
              <a:gd name="connsiteY103" fmla="*/ 603115 h 1391055"/>
              <a:gd name="connsiteX104" fmla="*/ 48638 w 719847"/>
              <a:gd name="connsiteY104" fmla="*/ 622570 h 1391055"/>
              <a:gd name="connsiteX105" fmla="*/ 87549 w 719847"/>
              <a:gd name="connsiteY105" fmla="*/ 875489 h 1391055"/>
              <a:gd name="connsiteX106" fmla="*/ 116732 w 719847"/>
              <a:gd name="connsiteY106" fmla="*/ 904672 h 1391055"/>
              <a:gd name="connsiteX107" fmla="*/ 184826 w 719847"/>
              <a:gd name="connsiteY107" fmla="*/ 972766 h 1391055"/>
              <a:gd name="connsiteX108" fmla="*/ 262647 w 719847"/>
              <a:gd name="connsiteY108" fmla="*/ 963038 h 1391055"/>
              <a:gd name="connsiteX109" fmla="*/ 272375 w 719847"/>
              <a:gd name="connsiteY109" fmla="*/ 933855 h 1391055"/>
              <a:gd name="connsiteX110" fmla="*/ 252919 w 719847"/>
              <a:gd name="connsiteY110" fmla="*/ 817123 h 1391055"/>
              <a:gd name="connsiteX111" fmla="*/ 194553 w 719847"/>
              <a:gd name="connsiteY111" fmla="*/ 846306 h 1391055"/>
              <a:gd name="connsiteX112" fmla="*/ 184826 w 719847"/>
              <a:gd name="connsiteY112" fmla="*/ 875489 h 1391055"/>
              <a:gd name="connsiteX113" fmla="*/ 214009 w 719847"/>
              <a:gd name="connsiteY113" fmla="*/ 1079770 h 1391055"/>
              <a:gd name="connsiteX114" fmla="*/ 223736 w 719847"/>
              <a:gd name="connsiteY114" fmla="*/ 1108953 h 1391055"/>
              <a:gd name="connsiteX115" fmla="*/ 252919 w 719847"/>
              <a:gd name="connsiteY115" fmla="*/ 1138136 h 1391055"/>
              <a:gd name="connsiteX116" fmla="*/ 262647 w 719847"/>
              <a:gd name="connsiteY116" fmla="*/ 1186774 h 1391055"/>
              <a:gd name="connsiteX117" fmla="*/ 311285 w 719847"/>
              <a:gd name="connsiteY117" fmla="*/ 1177047 h 1391055"/>
              <a:gd name="connsiteX118" fmla="*/ 340468 w 719847"/>
              <a:gd name="connsiteY118" fmla="*/ 1089498 h 1391055"/>
              <a:gd name="connsiteX119" fmla="*/ 369651 w 719847"/>
              <a:gd name="connsiteY119" fmla="*/ 1040859 h 1391055"/>
              <a:gd name="connsiteX120" fmla="*/ 359923 w 719847"/>
              <a:gd name="connsiteY120" fmla="*/ 836579 h 1391055"/>
              <a:gd name="connsiteX121" fmla="*/ 301558 w 719847"/>
              <a:gd name="connsiteY121" fmla="*/ 846306 h 1391055"/>
              <a:gd name="connsiteX122" fmla="*/ 291830 w 719847"/>
              <a:gd name="connsiteY122" fmla="*/ 875489 h 1391055"/>
              <a:gd name="connsiteX123" fmla="*/ 282102 w 719847"/>
              <a:gd name="connsiteY123" fmla="*/ 914400 h 1391055"/>
              <a:gd name="connsiteX124" fmla="*/ 291830 w 719847"/>
              <a:gd name="connsiteY124" fmla="*/ 1070042 h 1391055"/>
              <a:gd name="connsiteX125" fmla="*/ 321013 w 719847"/>
              <a:gd name="connsiteY125" fmla="*/ 1089498 h 1391055"/>
              <a:gd name="connsiteX126" fmla="*/ 330741 w 719847"/>
              <a:gd name="connsiteY126" fmla="*/ 1118681 h 1391055"/>
              <a:gd name="connsiteX127" fmla="*/ 389106 w 719847"/>
              <a:gd name="connsiteY127" fmla="*/ 1108953 h 1391055"/>
              <a:gd name="connsiteX128" fmla="*/ 398834 w 719847"/>
              <a:gd name="connsiteY128" fmla="*/ 1079770 h 1391055"/>
              <a:gd name="connsiteX129" fmla="*/ 408562 w 719847"/>
              <a:gd name="connsiteY129" fmla="*/ 1040859 h 1391055"/>
              <a:gd name="connsiteX130" fmla="*/ 389106 w 719847"/>
              <a:gd name="connsiteY130" fmla="*/ 1021404 h 1391055"/>
              <a:gd name="connsiteX131" fmla="*/ 389106 w 719847"/>
              <a:gd name="connsiteY131" fmla="*/ 1147864 h 1391055"/>
              <a:gd name="connsiteX132" fmla="*/ 398834 w 719847"/>
              <a:gd name="connsiteY132" fmla="*/ 1177047 h 1391055"/>
              <a:gd name="connsiteX133" fmla="*/ 437745 w 719847"/>
              <a:gd name="connsiteY133" fmla="*/ 1196502 h 1391055"/>
              <a:gd name="connsiteX134" fmla="*/ 476655 w 719847"/>
              <a:gd name="connsiteY134" fmla="*/ 1186774 h 1391055"/>
              <a:gd name="connsiteX135" fmla="*/ 447472 w 719847"/>
              <a:gd name="connsiteY135" fmla="*/ 1177047 h 1391055"/>
              <a:gd name="connsiteX136" fmla="*/ 398834 w 719847"/>
              <a:gd name="connsiteY136" fmla="*/ 1186774 h 1391055"/>
              <a:gd name="connsiteX137" fmla="*/ 408562 w 719847"/>
              <a:gd name="connsiteY137" fmla="*/ 1371600 h 1391055"/>
              <a:gd name="connsiteX138" fmla="*/ 486383 w 719847"/>
              <a:gd name="connsiteY138" fmla="*/ 1361872 h 1391055"/>
              <a:gd name="connsiteX139" fmla="*/ 505838 w 719847"/>
              <a:gd name="connsiteY139" fmla="*/ 1313234 h 1391055"/>
              <a:gd name="connsiteX140" fmla="*/ 525294 w 719847"/>
              <a:gd name="connsiteY140" fmla="*/ 1254868 h 1391055"/>
              <a:gd name="connsiteX141" fmla="*/ 535021 w 719847"/>
              <a:gd name="connsiteY141" fmla="*/ 1225685 h 1391055"/>
              <a:gd name="connsiteX142" fmla="*/ 525294 w 719847"/>
              <a:gd name="connsiteY142" fmla="*/ 1118681 h 1391055"/>
              <a:gd name="connsiteX143" fmla="*/ 486383 w 719847"/>
              <a:gd name="connsiteY143" fmla="*/ 1108953 h 1391055"/>
              <a:gd name="connsiteX144" fmla="*/ 505838 w 719847"/>
              <a:gd name="connsiteY144" fmla="*/ 1254868 h 1391055"/>
              <a:gd name="connsiteX145" fmla="*/ 515566 w 719847"/>
              <a:gd name="connsiteY145" fmla="*/ 1284051 h 1391055"/>
              <a:gd name="connsiteX146" fmla="*/ 535021 w 719847"/>
              <a:gd name="connsiteY146" fmla="*/ 1313234 h 1391055"/>
              <a:gd name="connsiteX147" fmla="*/ 622570 w 719847"/>
              <a:gd name="connsiteY147" fmla="*/ 1303506 h 1391055"/>
              <a:gd name="connsiteX148" fmla="*/ 661481 w 719847"/>
              <a:gd name="connsiteY148" fmla="*/ 1245140 h 1391055"/>
              <a:gd name="connsiteX149" fmla="*/ 651753 w 719847"/>
              <a:gd name="connsiteY149" fmla="*/ 1108953 h 1391055"/>
              <a:gd name="connsiteX150" fmla="*/ 612843 w 719847"/>
              <a:gd name="connsiteY150" fmla="*/ 1099225 h 1391055"/>
              <a:gd name="connsiteX151" fmla="*/ 593387 w 719847"/>
              <a:gd name="connsiteY151" fmla="*/ 1079770 h 1391055"/>
              <a:gd name="connsiteX152" fmla="*/ 564204 w 719847"/>
              <a:gd name="connsiteY152" fmla="*/ 1060315 h 1391055"/>
              <a:gd name="connsiteX153" fmla="*/ 486383 w 719847"/>
              <a:gd name="connsiteY153" fmla="*/ 1070042 h 1391055"/>
              <a:gd name="connsiteX154" fmla="*/ 428017 w 719847"/>
              <a:gd name="connsiteY154" fmla="*/ 1128408 h 1391055"/>
              <a:gd name="connsiteX155" fmla="*/ 447472 w 719847"/>
              <a:gd name="connsiteY155" fmla="*/ 1215957 h 1391055"/>
              <a:gd name="connsiteX156" fmla="*/ 457200 w 719847"/>
              <a:gd name="connsiteY156" fmla="*/ 1245140 h 1391055"/>
              <a:gd name="connsiteX157" fmla="*/ 496111 w 719847"/>
              <a:gd name="connsiteY157" fmla="*/ 1254868 h 1391055"/>
              <a:gd name="connsiteX158" fmla="*/ 544749 w 719847"/>
              <a:gd name="connsiteY158" fmla="*/ 1245140 h 1391055"/>
              <a:gd name="connsiteX159" fmla="*/ 535021 w 719847"/>
              <a:gd name="connsiteY159" fmla="*/ 1157591 h 1391055"/>
              <a:gd name="connsiteX160" fmla="*/ 525294 w 719847"/>
              <a:gd name="connsiteY160" fmla="*/ 1128408 h 1391055"/>
              <a:gd name="connsiteX161" fmla="*/ 486383 w 719847"/>
              <a:gd name="connsiteY161" fmla="*/ 1108953 h 1391055"/>
              <a:gd name="connsiteX162" fmla="*/ 398834 w 719847"/>
              <a:gd name="connsiteY162" fmla="*/ 1060315 h 1391055"/>
              <a:gd name="connsiteX163" fmla="*/ 340468 w 719847"/>
              <a:gd name="connsiteY163" fmla="*/ 1050587 h 1391055"/>
              <a:gd name="connsiteX164" fmla="*/ 282102 w 719847"/>
              <a:gd name="connsiteY164" fmla="*/ 1070042 h 1391055"/>
              <a:gd name="connsiteX165" fmla="*/ 301558 w 719847"/>
              <a:gd name="connsiteY165" fmla="*/ 1089498 h 1391055"/>
              <a:gd name="connsiteX166" fmla="*/ 340468 w 719847"/>
              <a:gd name="connsiteY166" fmla="*/ 1108953 h 1391055"/>
              <a:gd name="connsiteX167" fmla="*/ 428017 w 719847"/>
              <a:gd name="connsiteY167" fmla="*/ 1147864 h 1391055"/>
              <a:gd name="connsiteX168" fmla="*/ 418289 w 719847"/>
              <a:gd name="connsiteY168" fmla="*/ 1079770 h 1391055"/>
              <a:gd name="connsiteX169" fmla="*/ 389106 w 719847"/>
              <a:gd name="connsiteY169" fmla="*/ 1060315 h 1391055"/>
              <a:gd name="connsiteX170" fmla="*/ 359923 w 719847"/>
              <a:gd name="connsiteY170" fmla="*/ 1031132 h 1391055"/>
              <a:gd name="connsiteX171" fmla="*/ 233464 w 719847"/>
              <a:gd name="connsiteY171" fmla="*/ 1040859 h 1391055"/>
              <a:gd name="connsiteX172" fmla="*/ 184826 w 719847"/>
              <a:gd name="connsiteY172" fmla="*/ 1050587 h 1391055"/>
              <a:gd name="connsiteX173" fmla="*/ 175098 w 719847"/>
              <a:gd name="connsiteY173" fmla="*/ 1079770 h 1391055"/>
              <a:gd name="connsiteX174" fmla="*/ 214009 w 719847"/>
              <a:gd name="connsiteY174" fmla="*/ 1196502 h 1391055"/>
              <a:gd name="connsiteX175" fmla="*/ 272375 w 719847"/>
              <a:gd name="connsiteY175" fmla="*/ 1235413 h 1391055"/>
              <a:gd name="connsiteX176" fmla="*/ 291830 w 719847"/>
              <a:gd name="connsiteY176" fmla="*/ 1264596 h 1391055"/>
              <a:gd name="connsiteX177" fmla="*/ 379379 w 719847"/>
              <a:gd name="connsiteY177" fmla="*/ 1264596 h 1391055"/>
              <a:gd name="connsiteX178" fmla="*/ 301558 w 719847"/>
              <a:gd name="connsiteY178" fmla="*/ 1089498 h 1391055"/>
              <a:gd name="connsiteX179" fmla="*/ 272375 w 719847"/>
              <a:gd name="connsiteY179" fmla="*/ 1099225 h 1391055"/>
              <a:gd name="connsiteX180" fmla="*/ 243192 w 719847"/>
              <a:gd name="connsiteY180" fmla="*/ 1138136 h 1391055"/>
              <a:gd name="connsiteX181" fmla="*/ 243192 w 719847"/>
              <a:gd name="connsiteY181" fmla="*/ 1381327 h 1391055"/>
              <a:gd name="connsiteX182" fmla="*/ 282102 w 719847"/>
              <a:gd name="connsiteY182" fmla="*/ 1391055 h 1391055"/>
              <a:gd name="connsiteX183" fmla="*/ 311285 w 719847"/>
              <a:gd name="connsiteY183" fmla="*/ 1371600 h 1391055"/>
              <a:gd name="connsiteX184" fmla="*/ 350196 w 719847"/>
              <a:gd name="connsiteY184" fmla="*/ 1274323 h 1391055"/>
              <a:gd name="connsiteX185" fmla="*/ 369651 w 719847"/>
              <a:gd name="connsiteY185" fmla="*/ 1235413 h 1391055"/>
              <a:gd name="connsiteX186" fmla="*/ 369651 w 719847"/>
              <a:gd name="connsiteY186" fmla="*/ 1001949 h 1391055"/>
              <a:gd name="connsiteX187" fmla="*/ 330741 w 719847"/>
              <a:gd name="connsiteY187" fmla="*/ 992221 h 1391055"/>
              <a:gd name="connsiteX188" fmla="*/ 243192 w 719847"/>
              <a:gd name="connsiteY188" fmla="*/ 943583 h 1391055"/>
              <a:gd name="connsiteX189" fmla="*/ 175098 w 719847"/>
              <a:gd name="connsiteY189" fmla="*/ 1001949 h 1391055"/>
              <a:gd name="connsiteX190" fmla="*/ 145915 w 719847"/>
              <a:gd name="connsiteY190" fmla="*/ 1089498 h 1391055"/>
              <a:gd name="connsiteX191" fmla="*/ 214009 w 719847"/>
              <a:gd name="connsiteY191" fmla="*/ 1303506 h 1391055"/>
              <a:gd name="connsiteX192" fmla="*/ 262647 w 719847"/>
              <a:gd name="connsiteY192" fmla="*/ 1284051 h 1391055"/>
              <a:gd name="connsiteX193" fmla="*/ 282102 w 719847"/>
              <a:gd name="connsiteY193" fmla="*/ 1245140 h 1391055"/>
              <a:gd name="connsiteX194" fmla="*/ 311285 w 719847"/>
              <a:gd name="connsiteY194" fmla="*/ 1157591 h 1391055"/>
              <a:gd name="connsiteX195" fmla="*/ 272375 w 719847"/>
              <a:gd name="connsiteY195" fmla="*/ 1070042 h 1391055"/>
              <a:gd name="connsiteX196" fmla="*/ 243192 w 719847"/>
              <a:gd name="connsiteY196" fmla="*/ 1040859 h 1391055"/>
              <a:gd name="connsiteX197" fmla="*/ 223736 w 719847"/>
              <a:gd name="connsiteY197" fmla="*/ 1011676 h 1391055"/>
              <a:gd name="connsiteX198" fmla="*/ 155643 w 719847"/>
              <a:gd name="connsiteY198" fmla="*/ 972766 h 1391055"/>
              <a:gd name="connsiteX199" fmla="*/ 87549 w 719847"/>
              <a:gd name="connsiteY199" fmla="*/ 933855 h 1391055"/>
              <a:gd name="connsiteX200" fmla="*/ 58366 w 719847"/>
              <a:gd name="connsiteY200" fmla="*/ 943583 h 1391055"/>
              <a:gd name="connsiteX201" fmla="*/ 48638 w 719847"/>
              <a:gd name="connsiteY201" fmla="*/ 972766 h 1391055"/>
              <a:gd name="connsiteX202" fmla="*/ 19455 w 719847"/>
              <a:gd name="connsiteY202" fmla="*/ 1050587 h 1391055"/>
              <a:gd name="connsiteX203" fmla="*/ 29183 w 719847"/>
              <a:gd name="connsiteY203" fmla="*/ 1186774 h 1391055"/>
              <a:gd name="connsiteX204" fmla="*/ 68094 w 719847"/>
              <a:gd name="connsiteY204" fmla="*/ 1225685 h 1391055"/>
              <a:gd name="connsiteX205" fmla="*/ 97277 w 719847"/>
              <a:gd name="connsiteY205" fmla="*/ 1264596 h 1391055"/>
              <a:gd name="connsiteX206" fmla="*/ 223736 w 719847"/>
              <a:gd name="connsiteY206" fmla="*/ 1245140 h 1391055"/>
              <a:gd name="connsiteX207" fmla="*/ 262647 w 719847"/>
              <a:gd name="connsiteY207" fmla="*/ 1186774 h 1391055"/>
              <a:gd name="connsiteX208" fmla="*/ 252919 w 719847"/>
              <a:gd name="connsiteY208" fmla="*/ 1070042 h 1391055"/>
              <a:gd name="connsiteX209" fmla="*/ 214009 w 719847"/>
              <a:gd name="connsiteY209" fmla="*/ 1040859 h 1391055"/>
              <a:gd name="connsiteX210" fmla="*/ 155643 w 719847"/>
              <a:gd name="connsiteY210" fmla="*/ 1011676 h 1391055"/>
              <a:gd name="connsiteX211" fmla="*/ 126460 w 719847"/>
              <a:gd name="connsiteY211" fmla="*/ 1021404 h 1391055"/>
              <a:gd name="connsiteX212" fmla="*/ 107004 w 719847"/>
              <a:gd name="connsiteY212" fmla="*/ 1060315 h 1391055"/>
              <a:gd name="connsiteX213" fmla="*/ 116732 w 719847"/>
              <a:gd name="connsiteY213" fmla="*/ 1303506 h 1391055"/>
              <a:gd name="connsiteX214" fmla="*/ 136187 w 719847"/>
              <a:gd name="connsiteY214" fmla="*/ 1322962 h 1391055"/>
              <a:gd name="connsiteX215" fmla="*/ 204281 w 719847"/>
              <a:gd name="connsiteY215" fmla="*/ 1361872 h 1391055"/>
              <a:gd name="connsiteX216" fmla="*/ 252919 w 719847"/>
              <a:gd name="connsiteY216" fmla="*/ 1342417 h 1391055"/>
              <a:gd name="connsiteX217" fmla="*/ 282102 w 719847"/>
              <a:gd name="connsiteY217" fmla="*/ 1284051 h 1391055"/>
              <a:gd name="connsiteX218" fmla="*/ 262647 w 719847"/>
              <a:gd name="connsiteY218" fmla="*/ 1196502 h 1391055"/>
              <a:gd name="connsiteX219" fmla="*/ 194553 w 719847"/>
              <a:gd name="connsiteY219" fmla="*/ 1089498 h 1391055"/>
              <a:gd name="connsiteX220" fmla="*/ 165370 w 719847"/>
              <a:gd name="connsiteY220" fmla="*/ 1060315 h 1391055"/>
              <a:gd name="connsiteX221" fmla="*/ 116732 w 719847"/>
              <a:gd name="connsiteY221" fmla="*/ 982493 h 1391055"/>
              <a:gd name="connsiteX222" fmla="*/ 87549 w 719847"/>
              <a:gd name="connsiteY222" fmla="*/ 972766 h 1391055"/>
              <a:gd name="connsiteX223" fmla="*/ 48638 w 719847"/>
              <a:gd name="connsiteY223" fmla="*/ 982493 h 1391055"/>
              <a:gd name="connsiteX224" fmla="*/ 0 w 719847"/>
              <a:gd name="connsiteY224" fmla="*/ 1060315 h 1391055"/>
              <a:gd name="connsiteX225" fmla="*/ 29183 w 719847"/>
              <a:gd name="connsiteY225" fmla="*/ 1138136 h 1391055"/>
              <a:gd name="connsiteX226" fmla="*/ 58366 w 719847"/>
              <a:gd name="connsiteY226" fmla="*/ 1157591 h 1391055"/>
              <a:gd name="connsiteX227" fmla="*/ 87549 w 719847"/>
              <a:gd name="connsiteY227" fmla="*/ 1196502 h 1391055"/>
              <a:gd name="connsiteX228" fmla="*/ 126460 w 719847"/>
              <a:gd name="connsiteY228" fmla="*/ 1206230 h 1391055"/>
              <a:gd name="connsiteX229" fmla="*/ 175098 w 719847"/>
              <a:gd name="connsiteY229" fmla="*/ 1235413 h 1391055"/>
              <a:gd name="connsiteX230" fmla="*/ 204281 w 719847"/>
              <a:gd name="connsiteY230" fmla="*/ 1225685 h 1391055"/>
              <a:gd name="connsiteX231" fmla="*/ 175098 w 719847"/>
              <a:gd name="connsiteY231" fmla="*/ 943583 h 1391055"/>
              <a:gd name="connsiteX232" fmla="*/ 126460 w 719847"/>
              <a:gd name="connsiteY232" fmla="*/ 875489 h 1391055"/>
              <a:gd name="connsiteX233" fmla="*/ 68094 w 719847"/>
              <a:gd name="connsiteY233" fmla="*/ 865762 h 1391055"/>
              <a:gd name="connsiteX234" fmla="*/ 58366 w 719847"/>
              <a:gd name="connsiteY234" fmla="*/ 894945 h 1391055"/>
              <a:gd name="connsiteX235" fmla="*/ 48638 w 719847"/>
              <a:gd name="connsiteY235" fmla="*/ 1177047 h 1391055"/>
              <a:gd name="connsiteX236" fmla="*/ 77821 w 719847"/>
              <a:gd name="connsiteY236" fmla="*/ 1186774 h 1391055"/>
              <a:gd name="connsiteX237" fmla="*/ 184826 w 719847"/>
              <a:gd name="connsiteY237" fmla="*/ 1157591 h 1391055"/>
              <a:gd name="connsiteX238" fmla="*/ 204281 w 719847"/>
              <a:gd name="connsiteY238" fmla="*/ 1128408 h 1391055"/>
              <a:gd name="connsiteX239" fmla="*/ 214009 w 719847"/>
              <a:gd name="connsiteY239" fmla="*/ 1070042 h 1391055"/>
              <a:gd name="connsiteX240" fmla="*/ 223736 w 719847"/>
              <a:gd name="connsiteY240" fmla="*/ 1021404 h 1391055"/>
              <a:gd name="connsiteX241" fmla="*/ 204281 w 719847"/>
              <a:gd name="connsiteY241" fmla="*/ 836579 h 1391055"/>
              <a:gd name="connsiteX242" fmla="*/ 165370 w 719847"/>
              <a:gd name="connsiteY242" fmla="*/ 875489 h 1391055"/>
              <a:gd name="connsiteX243" fmla="*/ 194553 w 719847"/>
              <a:gd name="connsiteY243" fmla="*/ 1108953 h 1391055"/>
              <a:gd name="connsiteX244" fmla="*/ 214009 w 719847"/>
              <a:gd name="connsiteY244" fmla="*/ 1128408 h 1391055"/>
              <a:gd name="connsiteX245" fmla="*/ 311285 w 719847"/>
              <a:gd name="connsiteY245" fmla="*/ 1118681 h 1391055"/>
              <a:gd name="connsiteX246" fmla="*/ 330741 w 719847"/>
              <a:gd name="connsiteY246" fmla="*/ 1060315 h 1391055"/>
              <a:gd name="connsiteX247" fmla="*/ 282102 w 719847"/>
              <a:gd name="connsiteY247" fmla="*/ 894945 h 1391055"/>
              <a:gd name="connsiteX248" fmla="*/ 126460 w 719847"/>
              <a:gd name="connsiteY248" fmla="*/ 904672 h 1391055"/>
              <a:gd name="connsiteX249" fmla="*/ 136187 w 719847"/>
              <a:gd name="connsiteY249" fmla="*/ 953310 h 1391055"/>
              <a:gd name="connsiteX250" fmla="*/ 165370 w 719847"/>
              <a:gd name="connsiteY250" fmla="*/ 963038 h 1391055"/>
              <a:gd name="connsiteX251" fmla="*/ 272375 w 719847"/>
              <a:gd name="connsiteY251" fmla="*/ 953310 h 1391055"/>
              <a:gd name="connsiteX252" fmla="*/ 291830 w 719847"/>
              <a:gd name="connsiteY252" fmla="*/ 924127 h 1391055"/>
              <a:gd name="connsiteX253" fmla="*/ 272375 w 719847"/>
              <a:gd name="connsiteY253" fmla="*/ 797668 h 1391055"/>
              <a:gd name="connsiteX254" fmla="*/ 262647 w 719847"/>
              <a:gd name="connsiteY254" fmla="*/ 768485 h 1391055"/>
              <a:gd name="connsiteX255" fmla="*/ 204281 w 719847"/>
              <a:gd name="connsiteY255" fmla="*/ 710119 h 1391055"/>
              <a:gd name="connsiteX256" fmla="*/ 165370 w 719847"/>
              <a:gd name="connsiteY256" fmla="*/ 651753 h 1391055"/>
              <a:gd name="connsiteX257" fmla="*/ 126460 w 719847"/>
              <a:gd name="connsiteY257" fmla="*/ 671208 h 1391055"/>
              <a:gd name="connsiteX258" fmla="*/ 126460 w 719847"/>
              <a:gd name="connsiteY258" fmla="*/ 787940 h 1391055"/>
              <a:gd name="connsiteX259" fmla="*/ 145915 w 719847"/>
              <a:gd name="connsiteY259" fmla="*/ 817123 h 1391055"/>
              <a:gd name="connsiteX260" fmla="*/ 155643 w 719847"/>
              <a:gd name="connsiteY260" fmla="*/ 846306 h 1391055"/>
              <a:gd name="connsiteX261" fmla="*/ 233464 w 719847"/>
              <a:gd name="connsiteY261" fmla="*/ 875489 h 1391055"/>
              <a:gd name="connsiteX262" fmla="*/ 262647 w 719847"/>
              <a:gd name="connsiteY262" fmla="*/ 894945 h 1391055"/>
              <a:gd name="connsiteX263" fmla="*/ 262647 w 719847"/>
              <a:gd name="connsiteY263" fmla="*/ 826851 h 1391055"/>
              <a:gd name="connsiteX264" fmla="*/ 252919 w 719847"/>
              <a:gd name="connsiteY264" fmla="*/ 778213 h 1391055"/>
              <a:gd name="connsiteX265" fmla="*/ 204281 w 719847"/>
              <a:gd name="connsiteY265" fmla="*/ 719847 h 1391055"/>
              <a:gd name="connsiteX266" fmla="*/ 126460 w 719847"/>
              <a:gd name="connsiteY266" fmla="*/ 729574 h 1391055"/>
              <a:gd name="connsiteX267" fmla="*/ 107004 w 719847"/>
              <a:gd name="connsiteY267" fmla="*/ 768485 h 1391055"/>
              <a:gd name="connsiteX268" fmla="*/ 68094 w 719847"/>
              <a:gd name="connsiteY268" fmla="*/ 797668 h 1391055"/>
              <a:gd name="connsiteX269" fmla="*/ 77821 w 719847"/>
              <a:gd name="connsiteY269" fmla="*/ 943583 h 1391055"/>
              <a:gd name="connsiteX270" fmla="*/ 126460 w 719847"/>
              <a:gd name="connsiteY270" fmla="*/ 933855 h 1391055"/>
              <a:gd name="connsiteX271" fmla="*/ 136187 w 719847"/>
              <a:gd name="connsiteY271" fmla="*/ 885217 h 1391055"/>
              <a:gd name="connsiteX272" fmla="*/ 155643 w 719847"/>
              <a:gd name="connsiteY272" fmla="*/ 836579 h 1391055"/>
              <a:gd name="connsiteX273" fmla="*/ 145915 w 719847"/>
              <a:gd name="connsiteY273" fmla="*/ 680936 h 1391055"/>
              <a:gd name="connsiteX274" fmla="*/ 107004 w 719847"/>
              <a:gd name="connsiteY274" fmla="*/ 739302 h 1391055"/>
              <a:gd name="connsiteX275" fmla="*/ 194553 w 719847"/>
              <a:gd name="connsiteY275" fmla="*/ 885217 h 1391055"/>
              <a:gd name="connsiteX276" fmla="*/ 233464 w 719847"/>
              <a:gd name="connsiteY276" fmla="*/ 856034 h 1391055"/>
              <a:gd name="connsiteX277" fmla="*/ 194553 w 719847"/>
              <a:gd name="connsiteY277" fmla="*/ 544749 h 1391055"/>
              <a:gd name="connsiteX278" fmla="*/ 175098 w 719847"/>
              <a:gd name="connsiteY278" fmla="*/ 515566 h 1391055"/>
              <a:gd name="connsiteX279" fmla="*/ 145915 w 719847"/>
              <a:gd name="connsiteY279" fmla="*/ 486383 h 1391055"/>
              <a:gd name="connsiteX280" fmla="*/ 107004 w 719847"/>
              <a:gd name="connsiteY280" fmla="*/ 496110 h 1391055"/>
              <a:gd name="connsiteX281" fmla="*/ 155643 w 719847"/>
              <a:gd name="connsiteY281" fmla="*/ 739302 h 1391055"/>
              <a:gd name="connsiteX282" fmla="*/ 243192 w 719847"/>
              <a:gd name="connsiteY282" fmla="*/ 729574 h 1391055"/>
              <a:gd name="connsiteX283" fmla="*/ 262647 w 719847"/>
              <a:gd name="connsiteY283" fmla="*/ 700391 h 1391055"/>
              <a:gd name="connsiteX284" fmla="*/ 282102 w 719847"/>
              <a:gd name="connsiteY284" fmla="*/ 612842 h 1391055"/>
              <a:gd name="connsiteX285" fmla="*/ 262647 w 719847"/>
              <a:gd name="connsiteY285" fmla="*/ 535021 h 1391055"/>
              <a:gd name="connsiteX286" fmla="*/ 252919 w 719847"/>
              <a:gd name="connsiteY286" fmla="*/ 486383 h 1391055"/>
              <a:gd name="connsiteX287" fmla="*/ 233464 w 719847"/>
              <a:gd name="connsiteY287" fmla="*/ 466927 h 1391055"/>
              <a:gd name="connsiteX288" fmla="*/ 184826 w 719847"/>
              <a:gd name="connsiteY288" fmla="*/ 457200 h 1391055"/>
              <a:gd name="connsiteX289" fmla="*/ 107004 w 719847"/>
              <a:gd name="connsiteY289" fmla="*/ 515566 h 1391055"/>
              <a:gd name="connsiteX290" fmla="*/ 87549 w 719847"/>
              <a:gd name="connsiteY290" fmla="*/ 583659 h 1391055"/>
              <a:gd name="connsiteX291" fmla="*/ 107004 w 719847"/>
              <a:gd name="connsiteY291" fmla="*/ 749030 h 1391055"/>
              <a:gd name="connsiteX292" fmla="*/ 136187 w 719847"/>
              <a:gd name="connsiteY292" fmla="*/ 817123 h 1391055"/>
              <a:gd name="connsiteX293" fmla="*/ 145915 w 719847"/>
              <a:gd name="connsiteY293" fmla="*/ 846306 h 1391055"/>
              <a:gd name="connsiteX294" fmla="*/ 233464 w 719847"/>
              <a:gd name="connsiteY294" fmla="*/ 836579 h 1391055"/>
              <a:gd name="connsiteX295" fmla="*/ 272375 w 719847"/>
              <a:gd name="connsiteY295" fmla="*/ 778213 h 1391055"/>
              <a:gd name="connsiteX296" fmla="*/ 291830 w 719847"/>
              <a:gd name="connsiteY296" fmla="*/ 719847 h 1391055"/>
              <a:gd name="connsiteX297" fmla="*/ 311285 w 719847"/>
              <a:gd name="connsiteY297" fmla="*/ 690664 h 1391055"/>
              <a:gd name="connsiteX298" fmla="*/ 321013 w 719847"/>
              <a:gd name="connsiteY298" fmla="*/ 632298 h 1391055"/>
              <a:gd name="connsiteX299" fmla="*/ 311285 w 719847"/>
              <a:gd name="connsiteY299" fmla="*/ 466927 h 1391055"/>
              <a:gd name="connsiteX300" fmla="*/ 252919 w 719847"/>
              <a:gd name="connsiteY300" fmla="*/ 369651 h 1391055"/>
              <a:gd name="connsiteX301" fmla="*/ 243192 w 719847"/>
              <a:gd name="connsiteY301" fmla="*/ 330740 h 1391055"/>
              <a:gd name="connsiteX302" fmla="*/ 214009 w 719847"/>
              <a:gd name="connsiteY302" fmla="*/ 301557 h 1391055"/>
              <a:gd name="connsiteX303" fmla="*/ 194553 w 719847"/>
              <a:gd name="connsiteY303" fmla="*/ 272374 h 1391055"/>
              <a:gd name="connsiteX304" fmla="*/ 126460 w 719847"/>
              <a:gd name="connsiteY304" fmla="*/ 301557 h 1391055"/>
              <a:gd name="connsiteX305" fmla="*/ 87549 w 719847"/>
              <a:gd name="connsiteY305" fmla="*/ 330740 h 1391055"/>
              <a:gd name="connsiteX306" fmla="*/ 107004 w 719847"/>
              <a:gd name="connsiteY306" fmla="*/ 398834 h 1391055"/>
              <a:gd name="connsiteX307" fmla="*/ 175098 w 719847"/>
              <a:gd name="connsiteY307" fmla="*/ 369651 h 1391055"/>
              <a:gd name="connsiteX308" fmla="*/ 194553 w 719847"/>
              <a:gd name="connsiteY308" fmla="*/ 272374 h 1391055"/>
              <a:gd name="connsiteX309" fmla="*/ 214009 w 719847"/>
              <a:gd name="connsiteY309" fmla="*/ 214008 h 1391055"/>
              <a:gd name="connsiteX310" fmla="*/ 204281 w 719847"/>
              <a:gd name="connsiteY310" fmla="*/ 252919 h 1391055"/>
              <a:gd name="connsiteX311" fmla="*/ 214009 w 719847"/>
              <a:gd name="connsiteY311" fmla="*/ 282102 h 1391055"/>
              <a:gd name="connsiteX312" fmla="*/ 291830 w 719847"/>
              <a:gd name="connsiteY312" fmla="*/ 262647 h 1391055"/>
              <a:gd name="connsiteX313" fmla="*/ 340468 w 719847"/>
              <a:gd name="connsiteY313" fmla="*/ 252919 h 1391055"/>
              <a:gd name="connsiteX314" fmla="*/ 379379 w 719847"/>
              <a:gd name="connsiteY314" fmla="*/ 243191 h 1391055"/>
              <a:gd name="connsiteX315" fmla="*/ 447472 w 719847"/>
              <a:gd name="connsiteY315" fmla="*/ 233464 h 1391055"/>
              <a:gd name="connsiteX316" fmla="*/ 486383 w 719847"/>
              <a:gd name="connsiteY316" fmla="*/ 184825 h 1391055"/>
              <a:gd name="connsiteX317" fmla="*/ 515566 w 719847"/>
              <a:gd name="connsiteY317" fmla="*/ 155642 h 1391055"/>
              <a:gd name="connsiteX318" fmla="*/ 505838 w 719847"/>
              <a:gd name="connsiteY318" fmla="*/ 19455 h 1391055"/>
              <a:gd name="connsiteX319" fmla="*/ 466928 w 719847"/>
              <a:gd name="connsiteY319" fmla="*/ 9727 h 1391055"/>
              <a:gd name="connsiteX320" fmla="*/ 359923 w 719847"/>
              <a:gd name="connsiteY320" fmla="*/ 29183 h 1391055"/>
              <a:gd name="connsiteX321" fmla="*/ 330741 w 719847"/>
              <a:gd name="connsiteY321" fmla="*/ 126459 h 1391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</a:cxnLst>
            <a:rect l="l" t="t" r="r" b="b"/>
            <a:pathLst>
              <a:path w="719847" h="1391055">
                <a:moveTo>
                  <a:pt x="719847" y="97276"/>
                </a:moveTo>
                <a:cubicBezTo>
                  <a:pt x="703634" y="94034"/>
                  <a:pt x="686406" y="94062"/>
                  <a:pt x="671209" y="87549"/>
                </a:cubicBezTo>
                <a:cubicBezTo>
                  <a:pt x="662779" y="83936"/>
                  <a:pt x="659618" y="72812"/>
                  <a:pt x="651753" y="68093"/>
                </a:cubicBezTo>
                <a:cubicBezTo>
                  <a:pt x="642960" y="62818"/>
                  <a:pt x="632298" y="61608"/>
                  <a:pt x="622570" y="58366"/>
                </a:cubicBezTo>
                <a:cubicBezTo>
                  <a:pt x="562630" y="18405"/>
                  <a:pt x="628893" y="57231"/>
                  <a:pt x="544749" y="29183"/>
                </a:cubicBezTo>
                <a:cubicBezTo>
                  <a:pt x="530992" y="24597"/>
                  <a:pt x="519167" y="15439"/>
                  <a:pt x="505838" y="9727"/>
                </a:cubicBezTo>
                <a:cubicBezTo>
                  <a:pt x="496413" y="5688"/>
                  <a:pt x="486383" y="3242"/>
                  <a:pt x="476655" y="0"/>
                </a:cubicBezTo>
                <a:cubicBezTo>
                  <a:pt x="405319" y="6485"/>
                  <a:pt x="332772" y="4846"/>
                  <a:pt x="262647" y="19455"/>
                </a:cubicBezTo>
                <a:cubicBezTo>
                  <a:pt x="251202" y="21839"/>
                  <a:pt x="244163" y="36987"/>
                  <a:pt x="243192" y="48638"/>
                </a:cubicBezTo>
                <a:cubicBezTo>
                  <a:pt x="240753" y="77899"/>
                  <a:pt x="242885" y="108592"/>
                  <a:pt x="252919" y="136187"/>
                </a:cubicBezTo>
                <a:cubicBezTo>
                  <a:pt x="259636" y="154660"/>
                  <a:pt x="309172" y="162410"/>
                  <a:pt x="321013" y="165370"/>
                </a:cubicBezTo>
                <a:cubicBezTo>
                  <a:pt x="353438" y="158885"/>
                  <a:pt x="388185" y="159598"/>
                  <a:pt x="418289" y="145915"/>
                </a:cubicBezTo>
                <a:cubicBezTo>
                  <a:pt x="427624" y="141672"/>
                  <a:pt x="435268" y="123983"/>
                  <a:pt x="428017" y="116732"/>
                </a:cubicBezTo>
                <a:cubicBezTo>
                  <a:pt x="416326" y="105041"/>
                  <a:pt x="395592" y="110247"/>
                  <a:pt x="379379" y="107004"/>
                </a:cubicBezTo>
                <a:cubicBezTo>
                  <a:pt x="376840" y="107639"/>
                  <a:pt x="317626" y="121386"/>
                  <a:pt x="311285" y="126459"/>
                </a:cubicBezTo>
                <a:cubicBezTo>
                  <a:pt x="302156" y="133762"/>
                  <a:pt x="300811" y="148157"/>
                  <a:pt x="291830" y="155642"/>
                </a:cubicBezTo>
                <a:cubicBezTo>
                  <a:pt x="280690" y="164926"/>
                  <a:pt x="265889" y="168613"/>
                  <a:pt x="252919" y="175098"/>
                </a:cubicBezTo>
                <a:cubicBezTo>
                  <a:pt x="246545" y="200596"/>
                  <a:pt x="226015" y="261923"/>
                  <a:pt x="252919" y="282102"/>
                </a:cubicBezTo>
                <a:cubicBezTo>
                  <a:pt x="265889" y="291830"/>
                  <a:pt x="272374" y="256161"/>
                  <a:pt x="282102" y="243191"/>
                </a:cubicBezTo>
                <a:cubicBezTo>
                  <a:pt x="305329" y="173512"/>
                  <a:pt x="272122" y="253222"/>
                  <a:pt x="321013" y="194553"/>
                </a:cubicBezTo>
                <a:cubicBezTo>
                  <a:pt x="395196" y="105533"/>
                  <a:pt x="275786" y="204153"/>
                  <a:pt x="379379" y="126459"/>
                </a:cubicBezTo>
                <a:cubicBezTo>
                  <a:pt x="376136" y="116731"/>
                  <a:pt x="379905" y="97276"/>
                  <a:pt x="369651" y="97276"/>
                </a:cubicBezTo>
                <a:cubicBezTo>
                  <a:pt x="359397" y="97276"/>
                  <a:pt x="358903" y="116256"/>
                  <a:pt x="359923" y="126459"/>
                </a:cubicBezTo>
                <a:cubicBezTo>
                  <a:pt x="366804" y="195270"/>
                  <a:pt x="367556" y="186671"/>
                  <a:pt x="408562" y="214008"/>
                </a:cubicBezTo>
                <a:cubicBezTo>
                  <a:pt x="437745" y="210766"/>
                  <a:pt x="469848" y="217412"/>
                  <a:pt x="496111" y="204281"/>
                </a:cubicBezTo>
                <a:cubicBezTo>
                  <a:pt x="508069" y="198302"/>
                  <a:pt x="505838" y="178739"/>
                  <a:pt x="505838" y="165370"/>
                </a:cubicBezTo>
                <a:cubicBezTo>
                  <a:pt x="505838" y="142442"/>
                  <a:pt x="503362" y="119028"/>
                  <a:pt x="496111" y="97276"/>
                </a:cubicBezTo>
                <a:cubicBezTo>
                  <a:pt x="493211" y="88575"/>
                  <a:pt x="482384" y="84983"/>
                  <a:pt x="476655" y="77821"/>
                </a:cubicBezTo>
                <a:cubicBezTo>
                  <a:pt x="469352" y="68692"/>
                  <a:pt x="463685" y="58366"/>
                  <a:pt x="457200" y="48638"/>
                </a:cubicBezTo>
                <a:cubicBezTo>
                  <a:pt x="437745" y="51881"/>
                  <a:pt x="416475" y="49545"/>
                  <a:pt x="398834" y="58366"/>
                </a:cubicBezTo>
                <a:cubicBezTo>
                  <a:pt x="380336" y="67615"/>
                  <a:pt x="361442" y="141357"/>
                  <a:pt x="359923" y="145915"/>
                </a:cubicBezTo>
                <a:cubicBezTo>
                  <a:pt x="366408" y="168613"/>
                  <a:pt x="359738" y="200914"/>
                  <a:pt x="379379" y="214008"/>
                </a:cubicBezTo>
                <a:cubicBezTo>
                  <a:pt x="398456" y="226726"/>
                  <a:pt x="431259" y="220494"/>
                  <a:pt x="447472" y="204281"/>
                </a:cubicBezTo>
                <a:cubicBezTo>
                  <a:pt x="470526" y="181227"/>
                  <a:pt x="430255" y="148153"/>
                  <a:pt x="418289" y="136187"/>
                </a:cubicBezTo>
                <a:cubicBezTo>
                  <a:pt x="415047" y="126459"/>
                  <a:pt x="415126" y="114881"/>
                  <a:pt x="408562" y="107004"/>
                </a:cubicBezTo>
                <a:cubicBezTo>
                  <a:pt x="398183" y="94549"/>
                  <a:pt x="381115" y="89285"/>
                  <a:pt x="369651" y="77821"/>
                </a:cubicBezTo>
                <a:cubicBezTo>
                  <a:pt x="361384" y="69554"/>
                  <a:pt x="356681" y="58366"/>
                  <a:pt x="350196" y="48638"/>
                </a:cubicBezTo>
                <a:cubicBezTo>
                  <a:pt x="337226" y="55123"/>
                  <a:pt x="318971" y="55796"/>
                  <a:pt x="311285" y="68093"/>
                </a:cubicBezTo>
                <a:cubicBezTo>
                  <a:pt x="285167" y="109882"/>
                  <a:pt x="306203" y="138072"/>
                  <a:pt x="321013" y="175098"/>
                </a:cubicBezTo>
                <a:cubicBezTo>
                  <a:pt x="317770" y="149157"/>
                  <a:pt x="328298" y="117125"/>
                  <a:pt x="311285" y="97276"/>
                </a:cubicBezTo>
                <a:cubicBezTo>
                  <a:pt x="300525" y="84723"/>
                  <a:pt x="277699" y="100162"/>
                  <a:pt x="262647" y="107004"/>
                </a:cubicBezTo>
                <a:cubicBezTo>
                  <a:pt x="241360" y="116680"/>
                  <a:pt x="204281" y="145915"/>
                  <a:pt x="204281" y="145915"/>
                </a:cubicBezTo>
                <a:cubicBezTo>
                  <a:pt x="201038" y="155643"/>
                  <a:pt x="194553" y="164844"/>
                  <a:pt x="194553" y="175098"/>
                </a:cubicBezTo>
                <a:cubicBezTo>
                  <a:pt x="194553" y="194822"/>
                  <a:pt x="209065" y="214329"/>
                  <a:pt x="204281" y="233464"/>
                </a:cubicBezTo>
                <a:cubicBezTo>
                  <a:pt x="201446" y="244806"/>
                  <a:pt x="184826" y="246434"/>
                  <a:pt x="175098" y="252919"/>
                </a:cubicBezTo>
                <a:cubicBezTo>
                  <a:pt x="187317" y="375104"/>
                  <a:pt x="155213" y="360107"/>
                  <a:pt x="223736" y="330740"/>
                </a:cubicBezTo>
                <a:cubicBezTo>
                  <a:pt x="233161" y="326701"/>
                  <a:pt x="243191" y="324255"/>
                  <a:pt x="252919" y="321013"/>
                </a:cubicBezTo>
                <a:cubicBezTo>
                  <a:pt x="262647" y="314528"/>
                  <a:pt x="271645" y="306786"/>
                  <a:pt x="282102" y="301557"/>
                </a:cubicBezTo>
                <a:cubicBezTo>
                  <a:pt x="291273" y="296971"/>
                  <a:pt x="302492" y="297105"/>
                  <a:pt x="311285" y="291830"/>
                </a:cubicBezTo>
                <a:cubicBezTo>
                  <a:pt x="319150" y="287111"/>
                  <a:pt x="323278" y="277705"/>
                  <a:pt x="330741" y="272374"/>
                </a:cubicBezTo>
                <a:cubicBezTo>
                  <a:pt x="370943" y="243658"/>
                  <a:pt x="370785" y="246055"/>
                  <a:pt x="408562" y="233464"/>
                </a:cubicBezTo>
                <a:cubicBezTo>
                  <a:pt x="415047" y="226979"/>
                  <a:pt x="421532" y="207523"/>
                  <a:pt x="428017" y="214008"/>
                </a:cubicBezTo>
                <a:cubicBezTo>
                  <a:pt x="435268" y="221259"/>
                  <a:pt x="425540" y="235940"/>
                  <a:pt x="418289" y="243191"/>
                </a:cubicBezTo>
                <a:cubicBezTo>
                  <a:pt x="406266" y="255214"/>
                  <a:pt x="367639" y="266560"/>
                  <a:pt x="350196" y="272374"/>
                </a:cubicBezTo>
                <a:cubicBezTo>
                  <a:pt x="340468" y="278859"/>
                  <a:pt x="331470" y="286601"/>
                  <a:pt x="321013" y="291830"/>
                </a:cubicBezTo>
                <a:cubicBezTo>
                  <a:pt x="311842" y="296416"/>
                  <a:pt x="299081" y="294307"/>
                  <a:pt x="291830" y="301557"/>
                </a:cubicBezTo>
                <a:cubicBezTo>
                  <a:pt x="284579" y="308808"/>
                  <a:pt x="287378" y="321947"/>
                  <a:pt x="282102" y="330740"/>
                </a:cubicBezTo>
                <a:cubicBezTo>
                  <a:pt x="273668" y="344797"/>
                  <a:pt x="230236" y="374504"/>
                  <a:pt x="223736" y="379379"/>
                </a:cubicBezTo>
                <a:cubicBezTo>
                  <a:pt x="220494" y="389107"/>
                  <a:pt x="219285" y="399769"/>
                  <a:pt x="214009" y="408562"/>
                </a:cubicBezTo>
                <a:cubicBezTo>
                  <a:pt x="209290" y="416426"/>
                  <a:pt x="195256" y="418873"/>
                  <a:pt x="194553" y="428017"/>
                </a:cubicBezTo>
                <a:cubicBezTo>
                  <a:pt x="191806" y="463727"/>
                  <a:pt x="201038" y="499353"/>
                  <a:pt x="204281" y="535021"/>
                </a:cubicBezTo>
                <a:cubicBezTo>
                  <a:pt x="223736" y="531778"/>
                  <a:pt x="245921" y="535747"/>
                  <a:pt x="262647" y="525293"/>
                </a:cubicBezTo>
                <a:cubicBezTo>
                  <a:pt x="274944" y="517608"/>
                  <a:pt x="282102" y="500884"/>
                  <a:pt x="282102" y="486383"/>
                </a:cubicBezTo>
                <a:cubicBezTo>
                  <a:pt x="282102" y="320923"/>
                  <a:pt x="300814" y="349638"/>
                  <a:pt x="223736" y="291830"/>
                </a:cubicBezTo>
                <a:cubicBezTo>
                  <a:pt x="184825" y="295072"/>
                  <a:pt x="145707" y="296397"/>
                  <a:pt x="107004" y="301557"/>
                </a:cubicBezTo>
                <a:cubicBezTo>
                  <a:pt x="96840" y="302912"/>
                  <a:pt x="85072" y="304034"/>
                  <a:pt x="77821" y="311285"/>
                </a:cubicBezTo>
                <a:cubicBezTo>
                  <a:pt x="70571" y="318536"/>
                  <a:pt x="71040" y="330647"/>
                  <a:pt x="68094" y="340468"/>
                </a:cubicBezTo>
                <a:cubicBezTo>
                  <a:pt x="61311" y="363079"/>
                  <a:pt x="55123" y="385864"/>
                  <a:pt x="48638" y="408562"/>
                </a:cubicBezTo>
                <a:cubicBezTo>
                  <a:pt x="55123" y="434502"/>
                  <a:pt x="61059" y="460586"/>
                  <a:pt x="68094" y="486383"/>
                </a:cubicBezTo>
                <a:cubicBezTo>
                  <a:pt x="70792" y="496275"/>
                  <a:pt x="69814" y="509161"/>
                  <a:pt x="77821" y="515566"/>
                </a:cubicBezTo>
                <a:cubicBezTo>
                  <a:pt x="88261" y="523918"/>
                  <a:pt x="103762" y="522051"/>
                  <a:pt x="116732" y="525293"/>
                </a:cubicBezTo>
                <a:cubicBezTo>
                  <a:pt x="142672" y="522051"/>
                  <a:pt x="172801" y="530067"/>
                  <a:pt x="194553" y="515566"/>
                </a:cubicBezTo>
                <a:cubicBezTo>
                  <a:pt x="208310" y="506395"/>
                  <a:pt x="201323" y="483194"/>
                  <a:pt x="204281" y="466927"/>
                </a:cubicBezTo>
                <a:cubicBezTo>
                  <a:pt x="207809" y="447522"/>
                  <a:pt x="210766" y="428017"/>
                  <a:pt x="214009" y="408562"/>
                </a:cubicBezTo>
                <a:cubicBezTo>
                  <a:pt x="210766" y="379379"/>
                  <a:pt x="230544" y="334144"/>
                  <a:pt x="204281" y="321013"/>
                </a:cubicBezTo>
                <a:cubicBezTo>
                  <a:pt x="171213" y="304479"/>
                  <a:pt x="130345" y="333662"/>
                  <a:pt x="97277" y="350196"/>
                </a:cubicBezTo>
                <a:cubicBezTo>
                  <a:pt x="88106" y="354782"/>
                  <a:pt x="91792" y="370044"/>
                  <a:pt x="87549" y="379379"/>
                </a:cubicBezTo>
                <a:cubicBezTo>
                  <a:pt x="33182" y="498984"/>
                  <a:pt x="61652" y="418155"/>
                  <a:pt x="38911" y="486383"/>
                </a:cubicBezTo>
                <a:cubicBezTo>
                  <a:pt x="42153" y="512323"/>
                  <a:pt x="25940" y="551234"/>
                  <a:pt x="48638" y="564204"/>
                </a:cubicBezTo>
                <a:cubicBezTo>
                  <a:pt x="76031" y="579857"/>
                  <a:pt x="114384" y="514223"/>
                  <a:pt x="126460" y="496110"/>
                </a:cubicBezTo>
                <a:cubicBezTo>
                  <a:pt x="129672" y="483260"/>
                  <a:pt x="158916" y="360018"/>
                  <a:pt x="165370" y="379379"/>
                </a:cubicBezTo>
                <a:cubicBezTo>
                  <a:pt x="185903" y="440979"/>
                  <a:pt x="169473" y="509244"/>
                  <a:pt x="175098" y="573932"/>
                </a:cubicBezTo>
                <a:cubicBezTo>
                  <a:pt x="175986" y="584147"/>
                  <a:pt x="180240" y="593944"/>
                  <a:pt x="184826" y="603115"/>
                </a:cubicBezTo>
                <a:cubicBezTo>
                  <a:pt x="195758" y="624978"/>
                  <a:pt x="215023" y="646114"/>
                  <a:pt x="233464" y="661481"/>
                </a:cubicBezTo>
                <a:cubicBezTo>
                  <a:pt x="242445" y="668965"/>
                  <a:pt x="252919" y="674451"/>
                  <a:pt x="262647" y="680936"/>
                </a:cubicBezTo>
                <a:cubicBezTo>
                  <a:pt x="314892" y="628691"/>
                  <a:pt x="313883" y="644471"/>
                  <a:pt x="282102" y="525293"/>
                </a:cubicBezTo>
                <a:cubicBezTo>
                  <a:pt x="278423" y="511496"/>
                  <a:pt x="234159" y="499584"/>
                  <a:pt x="223736" y="496110"/>
                </a:cubicBezTo>
                <a:cubicBezTo>
                  <a:pt x="184825" y="499353"/>
                  <a:pt x="134613" y="478228"/>
                  <a:pt x="107004" y="505838"/>
                </a:cubicBezTo>
                <a:cubicBezTo>
                  <a:pt x="56893" y="555949"/>
                  <a:pt x="120541" y="597095"/>
                  <a:pt x="136187" y="632298"/>
                </a:cubicBezTo>
                <a:cubicBezTo>
                  <a:pt x="144516" y="651038"/>
                  <a:pt x="144774" y="673274"/>
                  <a:pt x="155643" y="690664"/>
                </a:cubicBezTo>
                <a:cubicBezTo>
                  <a:pt x="161839" y="700578"/>
                  <a:pt x="175098" y="703634"/>
                  <a:pt x="184826" y="710119"/>
                </a:cubicBezTo>
                <a:cubicBezTo>
                  <a:pt x="190836" y="719134"/>
                  <a:pt x="209971" y="760776"/>
                  <a:pt x="233464" y="749030"/>
                </a:cubicBezTo>
                <a:cubicBezTo>
                  <a:pt x="242635" y="744444"/>
                  <a:pt x="239949" y="729575"/>
                  <a:pt x="243192" y="719847"/>
                </a:cubicBezTo>
                <a:cubicBezTo>
                  <a:pt x="239949" y="658238"/>
                  <a:pt x="258520" y="591398"/>
                  <a:pt x="233464" y="535021"/>
                </a:cubicBezTo>
                <a:cubicBezTo>
                  <a:pt x="224152" y="514069"/>
                  <a:pt x="183713" y="530992"/>
                  <a:pt x="165370" y="544749"/>
                </a:cubicBezTo>
                <a:cubicBezTo>
                  <a:pt x="152143" y="554669"/>
                  <a:pt x="160394" y="577551"/>
                  <a:pt x="155643" y="593387"/>
                </a:cubicBezTo>
                <a:cubicBezTo>
                  <a:pt x="150625" y="610112"/>
                  <a:pt x="142154" y="625615"/>
                  <a:pt x="136187" y="642025"/>
                </a:cubicBezTo>
                <a:cubicBezTo>
                  <a:pt x="129179" y="661298"/>
                  <a:pt x="116732" y="700391"/>
                  <a:pt x="116732" y="700391"/>
                </a:cubicBezTo>
                <a:cubicBezTo>
                  <a:pt x="119975" y="749029"/>
                  <a:pt x="112453" y="799615"/>
                  <a:pt x="126460" y="846306"/>
                </a:cubicBezTo>
                <a:cubicBezTo>
                  <a:pt x="136853" y="880950"/>
                  <a:pt x="185263" y="900027"/>
                  <a:pt x="214009" y="914400"/>
                </a:cubicBezTo>
                <a:cubicBezTo>
                  <a:pt x="230222" y="911157"/>
                  <a:pt x="247859" y="912066"/>
                  <a:pt x="262647" y="904672"/>
                </a:cubicBezTo>
                <a:cubicBezTo>
                  <a:pt x="341382" y="865304"/>
                  <a:pt x="285805" y="700832"/>
                  <a:pt x="282102" y="671208"/>
                </a:cubicBezTo>
                <a:cubicBezTo>
                  <a:pt x="279622" y="651371"/>
                  <a:pt x="248914" y="629437"/>
                  <a:pt x="233464" y="622570"/>
                </a:cubicBezTo>
                <a:cubicBezTo>
                  <a:pt x="214724" y="614241"/>
                  <a:pt x="175098" y="603115"/>
                  <a:pt x="175098" y="603115"/>
                </a:cubicBezTo>
                <a:cubicBezTo>
                  <a:pt x="132945" y="609600"/>
                  <a:pt x="68366" y="584758"/>
                  <a:pt x="48638" y="622570"/>
                </a:cubicBezTo>
                <a:cubicBezTo>
                  <a:pt x="8093" y="700281"/>
                  <a:pt x="37485" y="808737"/>
                  <a:pt x="87549" y="875489"/>
                </a:cubicBezTo>
                <a:cubicBezTo>
                  <a:pt x="95803" y="886495"/>
                  <a:pt x="107673" y="894319"/>
                  <a:pt x="116732" y="904672"/>
                </a:cubicBezTo>
                <a:cubicBezTo>
                  <a:pt x="173345" y="969372"/>
                  <a:pt x="132513" y="937889"/>
                  <a:pt x="184826" y="972766"/>
                </a:cubicBezTo>
                <a:cubicBezTo>
                  <a:pt x="210766" y="969523"/>
                  <a:pt x="238758" y="973655"/>
                  <a:pt x="262647" y="963038"/>
                </a:cubicBezTo>
                <a:cubicBezTo>
                  <a:pt x="272017" y="958873"/>
                  <a:pt x="273057" y="944086"/>
                  <a:pt x="272375" y="933855"/>
                </a:cubicBezTo>
                <a:cubicBezTo>
                  <a:pt x="269751" y="894495"/>
                  <a:pt x="259404" y="856034"/>
                  <a:pt x="252919" y="817123"/>
                </a:cubicBezTo>
                <a:cubicBezTo>
                  <a:pt x="233464" y="826851"/>
                  <a:pt x="211068" y="832150"/>
                  <a:pt x="194553" y="846306"/>
                </a:cubicBezTo>
                <a:cubicBezTo>
                  <a:pt x="186768" y="852979"/>
                  <a:pt x="184826" y="865235"/>
                  <a:pt x="184826" y="875489"/>
                </a:cubicBezTo>
                <a:cubicBezTo>
                  <a:pt x="184826" y="1046698"/>
                  <a:pt x="164202" y="1005062"/>
                  <a:pt x="214009" y="1079770"/>
                </a:cubicBezTo>
                <a:cubicBezTo>
                  <a:pt x="217251" y="1089498"/>
                  <a:pt x="218048" y="1100421"/>
                  <a:pt x="223736" y="1108953"/>
                </a:cubicBezTo>
                <a:cubicBezTo>
                  <a:pt x="231367" y="1120400"/>
                  <a:pt x="246767" y="1125831"/>
                  <a:pt x="252919" y="1138136"/>
                </a:cubicBezTo>
                <a:cubicBezTo>
                  <a:pt x="260313" y="1152924"/>
                  <a:pt x="259404" y="1170561"/>
                  <a:pt x="262647" y="1186774"/>
                </a:cubicBezTo>
                <a:cubicBezTo>
                  <a:pt x="278860" y="1183532"/>
                  <a:pt x="296088" y="1183560"/>
                  <a:pt x="311285" y="1177047"/>
                </a:cubicBezTo>
                <a:cubicBezTo>
                  <a:pt x="345888" y="1162217"/>
                  <a:pt x="332109" y="1114575"/>
                  <a:pt x="340468" y="1089498"/>
                </a:cubicBezTo>
                <a:cubicBezTo>
                  <a:pt x="346447" y="1071561"/>
                  <a:pt x="359923" y="1057072"/>
                  <a:pt x="369651" y="1040859"/>
                </a:cubicBezTo>
                <a:cubicBezTo>
                  <a:pt x="366408" y="972766"/>
                  <a:pt x="382443" y="900922"/>
                  <a:pt x="359923" y="836579"/>
                </a:cubicBezTo>
                <a:cubicBezTo>
                  <a:pt x="353407" y="817963"/>
                  <a:pt x="318683" y="836521"/>
                  <a:pt x="301558" y="846306"/>
                </a:cubicBezTo>
                <a:cubicBezTo>
                  <a:pt x="292655" y="851393"/>
                  <a:pt x="294647" y="865630"/>
                  <a:pt x="291830" y="875489"/>
                </a:cubicBezTo>
                <a:cubicBezTo>
                  <a:pt x="288157" y="888344"/>
                  <a:pt x="285345" y="901430"/>
                  <a:pt x="282102" y="914400"/>
                </a:cubicBezTo>
                <a:cubicBezTo>
                  <a:pt x="285345" y="966281"/>
                  <a:pt x="280553" y="1019298"/>
                  <a:pt x="291830" y="1070042"/>
                </a:cubicBezTo>
                <a:cubicBezTo>
                  <a:pt x="294366" y="1081455"/>
                  <a:pt x="313710" y="1080369"/>
                  <a:pt x="321013" y="1089498"/>
                </a:cubicBezTo>
                <a:cubicBezTo>
                  <a:pt x="327419" y="1097505"/>
                  <a:pt x="327498" y="1108953"/>
                  <a:pt x="330741" y="1118681"/>
                </a:cubicBezTo>
                <a:cubicBezTo>
                  <a:pt x="350196" y="1115438"/>
                  <a:pt x="371981" y="1118739"/>
                  <a:pt x="389106" y="1108953"/>
                </a:cubicBezTo>
                <a:cubicBezTo>
                  <a:pt x="398009" y="1103866"/>
                  <a:pt x="396017" y="1089629"/>
                  <a:pt x="398834" y="1079770"/>
                </a:cubicBezTo>
                <a:cubicBezTo>
                  <a:pt x="402507" y="1066915"/>
                  <a:pt x="404889" y="1053714"/>
                  <a:pt x="408562" y="1040859"/>
                </a:cubicBezTo>
                <a:cubicBezTo>
                  <a:pt x="419484" y="1002631"/>
                  <a:pt x="430064" y="1007751"/>
                  <a:pt x="389106" y="1021404"/>
                </a:cubicBezTo>
                <a:cubicBezTo>
                  <a:pt x="370321" y="1077764"/>
                  <a:pt x="374399" y="1052265"/>
                  <a:pt x="389106" y="1147864"/>
                </a:cubicBezTo>
                <a:cubicBezTo>
                  <a:pt x="390665" y="1157999"/>
                  <a:pt x="391583" y="1169796"/>
                  <a:pt x="398834" y="1177047"/>
                </a:cubicBezTo>
                <a:cubicBezTo>
                  <a:pt x="409088" y="1187301"/>
                  <a:pt x="424775" y="1190017"/>
                  <a:pt x="437745" y="1196502"/>
                </a:cubicBezTo>
                <a:cubicBezTo>
                  <a:pt x="450715" y="1193259"/>
                  <a:pt x="470676" y="1198732"/>
                  <a:pt x="476655" y="1186774"/>
                </a:cubicBezTo>
                <a:cubicBezTo>
                  <a:pt x="481240" y="1177603"/>
                  <a:pt x="457726" y="1177047"/>
                  <a:pt x="447472" y="1177047"/>
                </a:cubicBezTo>
                <a:cubicBezTo>
                  <a:pt x="430938" y="1177047"/>
                  <a:pt x="415047" y="1183532"/>
                  <a:pt x="398834" y="1186774"/>
                </a:cubicBezTo>
                <a:cubicBezTo>
                  <a:pt x="402077" y="1248383"/>
                  <a:pt x="380972" y="1316419"/>
                  <a:pt x="408562" y="1371600"/>
                </a:cubicBezTo>
                <a:cubicBezTo>
                  <a:pt x="420253" y="1394982"/>
                  <a:pt x="463966" y="1375322"/>
                  <a:pt x="486383" y="1361872"/>
                </a:cubicBezTo>
                <a:cubicBezTo>
                  <a:pt x="501356" y="1352888"/>
                  <a:pt x="499871" y="1329644"/>
                  <a:pt x="505838" y="1313234"/>
                </a:cubicBezTo>
                <a:cubicBezTo>
                  <a:pt x="512846" y="1293961"/>
                  <a:pt x="518809" y="1274323"/>
                  <a:pt x="525294" y="1254868"/>
                </a:cubicBezTo>
                <a:lnTo>
                  <a:pt x="535021" y="1225685"/>
                </a:lnTo>
                <a:cubicBezTo>
                  <a:pt x="531779" y="1190017"/>
                  <a:pt x="539069" y="1151741"/>
                  <a:pt x="525294" y="1118681"/>
                </a:cubicBezTo>
                <a:cubicBezTo>
                  <a:pt x="520152" y="1106340"/>
                  <a:pt x="488274" y="1095718"/>
                  <a:pt x="486383" y="1108953"/>
                </a:cubicBezTo>
                <a:cubicBezTo>
                  <a:pt x="479443" y="1157529"/>
                  <a:pt x="497771" y="1206467"/>
                  <a:pt x="505838" y="1254868"/>
                </a:cubicBezTo>
                <a:cubicBezTo>
                  <a:pt x="507524" y="1264982"/>
                  <a:pt x="510980" y="1274880"/>
                  <a:pt x="515566" y="1284051"/>
                </a:cubicBezTo>
                <a:cubicBezTo>
                  <a:pt x="520794" y="1294508"/>
                  <a:pt x="528536" y="1303506"/>
                  <a:pt x="535021" y="1313234"/>
                </a:cubicBezTo>
                <a:cubicBezTo>
                  <a:pt x="564204" y="1309991"/>
                  <a:pt x="596717" y="1317427"/>
                  <a:pt x="622570" y="1303506"/>
                </a:cubicBezTo>
                <a:cubicBezTo>
                  <a:pt x="643158" y="1292420"/>
                  <a:pt x="661481" y="1245140"/>
                  <a:pt x="661481" y="1245140"/>
                </a:cubicBezTo>
                <a:cubicBezTo>
                  <a:pt x="658238" y="1199744"/>
                  <a:pt x="666145" y="1152129"/>
                  <a:pt x="651753" y="1108953"/>
                </a:cubicBezTo>
                <a:cubicBezTo>
                  <a:pt x="647525" y="1096270"/>
                  <a:pt x="624801" y="1105204"/>
                  <a:pt x="612843" y="1099225"/>
                </a:cubicBezTo>
                <a:cubicBezTo>
                  <a:pt x="604640" y="1095123"/>
                  <a:pt x="600549" y="1085499"/>
                  <a:pt x="593387" y="1079770"/>
                </a:cubicBezTo>
                <a:cubicBezTo>
                  <a:pt x="584258" y="1072467"/>
                  <a:pt x="573932" y="1066800"/>
                  <a:pt x="564204" y="1060315"/>
                </a:cubicBezTo>
                <a:cubicBezTo>
                  <a:pt x="538264" y="1063557"/>
                  <a:pt x="509765" y="1058351"/>
                  <a:pt x="486383" y="1070042"/>
                </a:cubicBezTo>
                <a:cubicBezTo>
                  <a:pt x="461774" y="1082347"/>
                  <a:pt x="428017" y="1128408"/>
                  <a:pt x="428017" y="1128408"/>
                </a:cubicBezTo>
                <a:cubicBezTo>
                  <a:pt x="434502" y="1157591"/>
                  <a:pt x="440221" y="1186955"/>
                  <a:pt x="447472" y="1215957"/>
                </a:cubicBezTo>
                <a:cubicBezTo>
                  <a:pt x="449959" y="1225905"/>
                  <a:pt x="449193" y="1238734"/>
                  <a:pt x="457200" y="1245140"/>
                </a:cubicBezTo>
                <a:cubicBezTo>
                  <a:pt x="467640" y="1253492"/>
                  <a:pt x="483141" y="1251625"/>
                  <a:pt x="496111" y="1254868"/>
                </a:cubicBezTo>
                <a:cubicBezTo>
                  <a:pt x="512324" y="1251625"/>
                  <a:pt x="538609" y="1260491"/>
                  <a:pt x="544749" y="1245140"/>
                </a:cubicBezTo>
                <a:cubicBezTo>
                  <a:pt x="555654" y="1217877"/>
                  <a:pt x="539848" y="1186554"/>
                  <a:pt x="535021" y="1157591"/>
                </a:cubicBezTo>
                <a:cubicBezTo>
                  <a:pt x="533335" y="1147477"/>
                  <a:pt x="532545" y="1135659"/>
                  <a:pt x="525294" y="1128408"/>
                </a:cubicBezTo>
                <a:cubicBezTo>
                  <a:pt x="515040" y="1118154"/>
                  <a:pt x="499059" y="1115995"/>
                  <a:pt x="486383" y="1108953"/>
                </a:cubicBezTo>
                <a:cubicBezTo>
                  <a:pt x="471644" y="1100765"/>
                  <a:pt x="419119" y="1066401"/>
                  <a:pt x="398834" y="1060315"/>
                </a:cubicBezTo>
                <a:cubicBezTo>
                  <a:pt x="379942" y="1054647"/>
                  <a:pt x="359923" y="1053830"/>
                  <a:pt x="340468" y="1050587"/>
                </a:cubicBezTo>
                <a:cubicBezTo>
                  <a:pt x="321013" y="1057072"/>
                  <a:pt x="296603" y="1055541"/>
                  <a:pt x="282102" y="1070042"/>
                </a:cubicBezTo>
                <a:cubicBezTo>
                  <a:pt x="275617" y="1076527"/>
                  <a:pt x="293927" y="1084410"/>
                  <a:pt x="301558" y="1089498"/>
                </a:cubicBezTo>
                <a:cubicBezTo>
                  <a:pt x="313623" y="1097542"/>
                  <a:pt x="327878" y="1101759"/>
                  <a:pt x="340468" y="1108953"/>
                </a:cubicBezTo>
                <a:cubicBezTo>
                  <a:pt x="405213" y="1145950"/>
                  <a:pt x="326111" y="1113894"/>
                  <a:pt x="428017" y="1147864"/>
                </a:cubicBezTo>
                <a:cubicBezTo>
                  <a:pt x="424774" y="1125166"/>
                  <a:pt x="427601" y="1100722"/>
                  <a:pt x="418289" y="1079770"/>
                </a:cubicBezTo>
                <a:cubicBezTo>
                  <a:pt x="413541" y="1069087"/>
                  <a:pt x="398087" y="1067799"/>
                  <a:pt x="389106" y="1060315"/>
                </a:cubicBezTo>
                <a:cubicBezTo>
                  <a:pt x="378538" y="1051508"/>
                  <a:pt x="369651" y="1040860"/>
                  <a:pt x="359923" y="1031132"/>
                </a:cubicBezTo>
                <a:cubicBezTo>
                  <a:pt x="317770" y="1034374"/>
                  <a:pt x="275483" y="1036190"/>
                  <a:pt x="233464" y="1040859"/>
                </a:cubicBezTo>
                <a:cubicBezTo>
                  <a:pt x="217031" y="1042685"/>
                  <a:pt x="198583" y="1041416"/>
                  <a:pt x="184826" y="1050587"/>
                </a:cubicBezTo>
                <a:cubicBezTo>
                  <a:pt x="176294" y="1056275"/>
                  <a:pt x="178341" y="1070042"/>
                  <a:pt x="175098" y="1079770"/>
                </a:cubicBezTo>
                <a:cubicBezTo>
                  <a:pt x="181978" y="1127929"/>
                  <a:pt x="177583" y="1160076"/>
                  <a:pt x="214009" y="1196502"/>
                </a:cubicBezTo>
                <a:cubicBezTo>
                  <a:pt x="230543" y="1213036"/>
                  <a:pt x="272375" y="1235413"/>
                  <a:pt x="272375" y="1235413"/>
                </a:cubicBezTo>
                <a:cubicBezTo>
                  <a:pt x="278860" y="1245141"/>
                  <a:pt x="282701" y="1257293"/>
                  <a:pt x="291830" y="1264596"/>
                </a:cubicBezTo>
                <a:cubicBezTo>
                  <a:pt x="316602" y="1284413"/>
                  <a:pt x="355376" y="1268596"/>
                  <a:pt x="379379" y="1264596"/>
                </a:cubicBezTo>
                <a:cubicBezTo>
                  <a:pt x="359692" y="1153037"/>
                  <a:pt x="401431" y="1089498"/>
                  <a:pt x="301558" y="1089498"/>
                </a:cubicBezTo>
                <a:cubicBezTo>
                  <a:pt x="291304" y="1089498"/>
                  <a:pt x="282103" y="1095983"/>
                  <a:pt x="272375" y="1099225"/>
                </a:cubicBezTo>
                <a:cubicBezTo>
                  <a:pt x="262647" y="1112195"/>
                  <a:pt x="247124" y="1122407"/>
                  <a:pt x="243192" y="1138136"/>
                </a:cubicBezTo>
                <a:cubicBezTo>
                  <a:pt x="232003" y="1182893"/>
                  <a:pt x="228250" y="1339489"/>
                  <a:pt x="243192" y="1381327"/>
                </a:cubicBezTo>
                <a:cubicBezTo>
                  <a:pt x="247689" y="1393917"/>
                  <a:pt x="269132" y="1387812"/>
                  <a:pt x="282102" y="1391055"/>
                </a:cubicBezTo>
                <a:cubicBezTo>
                  <a:pt x="291830" y="1384570"/>
                  <a:pt x="303018" y="1379867"/>
                  <a:pt x="311285" y="1371600"/>
                </a:cubicBezTo>
                <a:cubicBezTo>
                  <a:pt x="339348" y="1343538"/>
                  <a:pt x="336591" y="1311737"/>
                  <a:pt x="350196" y="1274323"/>
                </a:cubicBezTo>
                <a:cubicBezTo>
                  <a:pt x="355152" y="1260695"/>
                  <a:pt x="363166" y="1248383"/>
                  <a:pt x="369651" y="1235413"/>
                </a:cubicBezTo>
                <a:cubicBezTo>
                  <a:pt x="376607" y="1165853"/>
                  <a:pt x="391897" y="1068686"/>
                  <a:pt x="369651" y="1001949"/>
                </a:cubicBezTo>
                <a:cubicBezTo>
                  <a:pt x="365423" y="989266"/>
                  <a:pt x="343424" y="996449"/>
                  <a:pt x="330741" y="992221"/>
                </a:cubicBezTo>
                <a:cubicBezTo>
                  <a:pt x="277237" y="974386"/>
                  <a:pt x="286612" y="976148"/>
                  <a:pt x="243192" y="943583"/>
                </a:cubicBezTo>
                <a:cubicBezTo>
                  <a:pt x="166344" y="969199"/>
                  <a:pt x="193580" y="941883"/>
                  <a:pt x="175098" y="1001949"/>
                </a:cubicBezTo>
                <a:cubicBezTo>
                  <a:pt x="166051" y="1031350"/>
                  <a:pt x="145915" y="1089498"/>
                  <a:pt x="145915" y="1089498"/>
                </a:cubicBezTo>
                <a:cubicBezTo>
                  <a:pt x="180778" y="1368399"/>
                  <a:pt x="104234" y="1352296"/>
                  <a:pt x="214009" y="1303506"/>
                </a:cubicBezTo>
                <a:cubicBezTo>
                  <a:pt x="229966" y="1296414"/>
                  <a:pt x="246434" y="1290536"/>
                  <a:pt x="262647" y="1284051"/>
                </a:cubicBezTo>
                <a:cubicBezTo>
                  <a:pt x="269132" y="1271081"/>
                  <a:pt x="276896" y="1258675"/>
                  <a:pt x="282102" y="1245140"/>
                </a:cubicBezTo>
                <a:cubicBezTo>
                  <a:pt x="293145" y="1216429"/>
                  <a:pt x="311285" y="1157591"/>
                  <a:pt x="311285" y="1157591"/>
                </a:cubicBezTo>
                <a:cubicBezTo>
                  <a:pt x="297147" y="1115175"/>
                  <a:pt x="298067" y="1100872"/>
                  <a:pt x="272375" y="1070042"/>
                </a:cubicBezTo>
                <a:cubicBezTo>
                  <a:pt x="263568" y="1059474"/>
                  <a:pt x="251999" y="1051427"/>
                  <a:pt x="243192" y="1040859"/>
                </a:cubicBezTo>
                <a:cubicBezTo>
                  <a:pt x="235707" y="1031878"/>
                  <a:pt x="232003" y="1019943"/>
                  <a:pt x="223736" y="1011676"/>
                </a:cubicBezTo>
                <a:cubicBezTo>
                  <a:pt x="207936" y="995876"/>
                  <a:pt x="173445" y="982939"/>
                  <a:pt x="155643" y="972766"/>
                </a:cubicBezTo>
                <a:cubicBezTo>
                  <a:pt x="59407" y="917773"/>
                  <a:pt x="205120" y="992639"/>
                  <a:pt x="87549" y="933855"/>
                </a:cubicBezTo>
                <a:cubicBezTo>
                  <a:pt x="77821" y="937098"/>
                  <a:pt x="65617" y="936332"/>
                  <a:pt x="58366" y="943583"/>
                </a:cubicBezTo>
                <a:cubicBezTo>
                  <a:pt x="51115" y="950834"/>
                  <a:pt x="52142" y="963129"/>
                  <a:pt x="48638" y="972766"/>
                </a:cubicBezTo>
                <a:cubicBezTo>
                  <a:pt x="39170" y="998802"/>
                  <a:pt x="29183" y="1024647"/>
                  <a:pt x="19455" y="1050587"/>
                </a:cubicBezTo>
                <a:cubicBezTo>
                  <a:pt x="22698" y="1095983"/>
                  <a:pt x="17002" y="1142923"/>
                  <a:pt x="29183" y="1186774"/>
                </a:cubicBezTo>
                <a:cubicBezTo>
                  <a:pt x="34092" y="1204448"/>
                  <a:pt x="56015" y="1211881"/>
                  <a:pt x="68094" y="1225685"/>
                </a:cubicBezTo>
                <a:cubicBezTo>
                  <a:pt x="78770" y="1237886"/>
                  <a:pt x="87549" y="1251626"/>
                  <a:pt x="97277" y="1264596"/>
                </a:cubicBezTo>
                <a:cubicBezTo>
                  <a:pt x="139430" y="1258111"/>
                  <a:pt x="185146" y="1263300"/>
                  <a:pt x="223736" y="1245140"/>
                </a:cubicBezTo>
                <a:cubicBezTo>
                  <a:pt x="244893" y="1235184"/>
                  <a:pt x="262647" y="1186774"/>
                  <a:pt x="262647" y="1186774"/>
                </a:cubicBezTo>
                <a:cubicBezTo>
                  <a:pt x="259404" y="1147863"/>
                  <a:pt x="265266" y="1107084"/>
                  <a:pt x="252919" y="1070042"/>
                </a:cubicBezTo>
                <a:cubicBezTo>
                  <a:pt x="247792" y="1054661"/>
                  <a:pt x="226464" y="1051238"/>
                  <a:pt x="214009" y="1040859"/>
                </a:cubicBezTo>
                <a:cubicBezTo>
                  <a:pt x="176841" y="1009886"/>
                  <a:pt x="215488" y="1026638"/>
                  <a:pt x="155643" y="1011676"/>
                </a:cubicBezTo>
                <a:cubicBezTo>
                  <a:pt x="145915" y="1014919"/>
                  <a:pt x="133711" y="1014153"/>
                  <a:pt x="126460" y="1021404"/>
                </a:cubicBezTo>
                <a:cubicBezTo>
                  <a:pt x="116206" y="1031658"/>
                  <a:pt x="107504" y="1045822"/>
                  <a:pt x="107004" y="1060315"/>
                </a:cubicBezTo>
                <a:cubicBezTo>
                  <a:pt x="104208" y="1141395"/>
                  <a:pt x="107773" y="1222874"/>
                  <a:pt x="116732" y="1303506"/>
                </a:cubicBezTo>
                <a:cubicBezTo>
                  <a:pt x="117745" y="1312621"/>
                  <a:pt x="129141" y="1317091"/>
                  <a:pt x="136187" y="1322962"/>
                </a:cubicBezTo>
                <a:cubicBezTo>
                  <a:pt x="175448" y="1355680"/>
                  <a:pt x="164684" y="1348674"/>
                  <a:pt x="204281" y="1361872"/>
                </a:cubicBezTo>
                <a:cubicBezTo>
                  <a:pt x="220494" y="1355387"/>
                  <a:pt x="238710" y="1352566"/>
                  <a:pt x="252919" y="1342417"/>
                </a:cubicBezTo>
                <a:cubicBezTo>
                  <a:pt x="269421" y="1330630"/>
                  <a:pt x="276257" y="1301586"/>
                  <a:pt x="282102" y="1284051"/>
                </a:cubicBezTo>
                <a:cubicBezTo>
                  <a:pt x="275617" y="1254868"/>
                  <a:pt x="272101" y="1224863"/>
                  <a:pt x="262647" y="1196502"/>
                </a:cubicBezTo>
                <a:cubicBezTo>
                  <a:pt x="248065" y="1152757"/>
                  <a:pt x="224252" y="1123440"/>
                  <a:pt x="194553" y="1089498"/>
                </a:cubicBezTo>
                <a:cubicBezTo>
                  <a:pt x="185494" y="1079145"/>
                  <a:pt x="175098" y="1070043"/>
                  <a:pt x="165370" y="1060315"/>
                </a:cubicBezTo>
                <a:cubicBezTo>
                  <a:pt x="147627" y="1007084"/>
                  <a:pt x="159895" y="1004074"/>
                  <a:pt x="116732" y="982493"/>
                </a:cubicBezTo>
                <a:cubicBezTo>
                  <a:pt x="107561" y="977907"/>
                  <a:pt x="97277" y="976008"/>
                  <a:pt x="87549" y="972766"/>
                </a:cubicBezTo>
                <a:cubicBezTo>
                  <a:pt x="74579" y="976008"/>
                  <a:pt x="59517" y="974722"/>
                  <a:pt x="48638" y="982493"/>
                </a:cubicBezTo>
                <a:cubicBezTo>
                  <a:pt x="28994" y="996524"/>
                  <a:pt x="10391" y="1039532"/>
                  <a:pt x="0" y="1060315"/>
                </a:cubicBezTo>
                <a:cubicBezTo>
                  <a:pt x="6960" y="1095113"/>
                  <a:pt x="4135" y="1113088"/>
                  <a:pt x="29183" y="1138136"/>
                </a:cubicBezTo>
                <a:cubicBezTo>
                  <a:pt x="37450" y="1146403"/>
                  <a:pt x="48638" y="1151106"/>
                  <a:pt x="58366" y="1157591"/>
                </a:cubicBezTo>
                <a:cubicBezTo>
                  <a:pt x="68094" y="1170561"/>
                  <a:pt x="74356" y="1187078"/>
                  <a:pt x="87549" y="1196502"/>
                </a:cubicBezTo>
                <a:cubicBezTo>
                  <a:pt x="98428" y="1204273"/>
                  <a:pt x="114243" y="1200800"/>
                  <a:pt x="126460" y="1206230"/>
                </a:cubicBezTo>
                <a:cubicBezTo>
                  <a:pt x="143737" y="1213909"/>
                  <a:pt x="158885" y="1225685"/>
                  <a:pt x="175098" y="1235413"/>
                </a:cubicBezTo>
                <a:cubicBezTo>
                  <a:pt x="184826" y="1232170"/>
                  <a:pt x="203495" y="1235909"/>
                  <a:pt x="204281" y="1225685"/>
                </a:cubicBezTo>
                <a:cubicBezTo>
                  <a:pt x="226296" y="939485"/>
                  <a:pt x="225058" y="1060154"/>
                  <a:pt x="175098" y="943583"/>
                </a:cubicBezTo>
                <a:cubicBezTo>
                  <a:pt x="160961" y="910598"/>
                  <a:pt x="170131" y="897324"/>
                  <a:pt x="126460" y="875489"/>
                </a:cubicBezTo>
                <a:cubicBezTo>
                  <a:pt x="108819" y="866668"/>
                  <a:pt x="87549" y="869004"/>
                  <a:pt x="68094" y="865762"/>
                </a:cubicBezTo>
                <a:cubicBezTo>
                  <a:pt x="64851" y="875490"/>
                  <a:pt x="61966" y="885344"/>
                  <a:pt x="58366" y="894945"/>
                </a:cubicBezTo>
                <a:cubicBezTo>
                  <a:pt x="15554" y="1009110"/>
                  <a:pt x="13339" y="956428"/>
                  <a:pt x="48638" y="1177047"/>
                </a:cubicBezTo>
                <a:cubicBezTo>
                  <a:pt x="50258" y="1187172"/>
                  <a:pt x="68093" y="1183532"/>
                  <a:pt x="77821" y="1186774"/>
                </a:cubicBezTo>
                <a:cubicBezTo>
                  <a:pt x="123858" y="1181020"/>
                  <a:pt x="153294" y="1189123"/>
                  <a:pt x="184826" y="1157591"/>
                </a:cubicBezTo>
                <a:cubicBezTo>
                  <a:pt x="193093" y="1149324"/>
                  <a:pt x="197796" y="1138136"/>
                  <a:pt x="204281" y="1128408"/>
                </a:cubicBezTo>
                <a:cubicBezTo>
                  <a:pt x="207524" y="1108953"/>
                  <a:pt x="210481" y="1089448"/>
                  <a:pt x="214009" y="1070042"/>
                </a:cubicBezTo>
                <a:cubicBezTo>
                  <a:pt x="216967" y="1053775"/>
                  <a:pt x="223736" y="1037938"/>
                  <a:pt x="223736" y="1021404"/>
                </a:cubicBezTo>
                <a:cubicBezTo>
                  <a:pt x="223736" y="923248"/>
                  <a:pt x="218973" y="910037"/>
                  <a:pt x="204281" y="836579"/>
                </a:cubicBezTo>
                <a:cubicBezTo>
                  <a:pt x="178341" y="845225"/>
                  <a:pt x="165370" y="840902"/>
                  <a:pt x="165370" y="875489"/>
                </a:cubicBezTo>
                <a:cubicBezTo>
                  <a:pt x="165370" y="995094"/>
                  <a:pt x="139048" y="1039573"/>
                  <a:pt x="194553" y="1108953"/>
                </a:cubicBezTo>
                <a:cubicBezTo>
                  <a:pt x="200282" y="1116115"/>
                  <a:pt x="207524" y="1121923"/>
                  <a:pt x="214009" y="1128408"/>
                </a:cubicBezTo>
                <a:lnTo>
                  <a:pt x="311285" y="1118681"/>
                </a:lnTo>
                <a:cubicBezTo>
                  <a:pt x="328999" y="1108348"/>
                  <a:pt x="330741" y="1080823"/>
                  <a:pt x="330741" y="1060315"/>
                </a:cubicBezTo>
                <a:cubicBezTo>
                  <a:pt x="330741" y="931909"/>
                  <a:pt x="337291" y="950132"/>
                  <a:pt x="282102" y="894945"/>
                </a:cubicBezTo>
                <a:cubicBezTo>
                  <a:pt x="230221" y="898187"/>
                  <a:pt x="174724" y="885367"/>
                  <a:pt x="126460" y="904672"/>
                </a:cubicBezTo>
                <a:cubicBezTo>
                  <a:pt x="111109" y="910812"/>
                  <a:pt x="127016" y="939553"/>
                  <a:pt x="136187" y="953310"/>
                </a:cubicBezTo>
                <a:cubicBezTo>
                  <a:pt x="141875" y="961842"/>
                  <a:pt x="155642" y="959795"/>
                  <a:pt x="165370" y="963038"/>
                </a:cubicBezTo>
                <a:cubicBezTo>
                  <a:pt x="201038" y="959795"/>
                  <a:pt x="238143" y="963843"/>
                  <a:pt x="272375" y="953310"/>
                </a:cubicBezTo>
                <a:cubicBezTo>
                  <a:pt x="283549" y="949872"/>
                  <a:pt x="291830" y="935818"/>
                  <a:pt x="291830" y="924127"/>
                </a:cubicBezTo>
                <a:cubicBezTo>
                  <a:pt x="291830" y="881478"/>
                  <a:pt x="280235" y="839586"/>
                  <a:pt x="272375" y="797668"/>
                </a:cubicBezTo>
                <a:cubicBezTo>
                  <a:pt x="270485" y="787590"/>
                  <a:pt x="268942" y="776579"/>
                  <a:pt x="262647" y="768485"/>
                </a:cubicBezTo>
                <a:cubicBezTo>
                  <a:pt x="245755" y="746767"/>
                  <a:pt x="204281" y="710119"/>
                  <a:pt x="204281" y="710119"/>
                </a:cubicBezTo>
                <a:cubicBezTo>
                  <a:pt x="198350" y="692325"/>
                  <a:pt x="190873" y="655396"/>
                  <a:pt x="165370" y="651753"/>
                </a:cubicBezTo>
                <a:cubicBezTo>
                  <a:pt x="151015" y="649702"/>
                  <a:pt x="139430" y="664723"/>
                  <a:pt x="126460" y="671208"/>
                </a:cubicBezTo>
                <a:cubicBezTo>
                  <a:pt x="116064" y="723188"/>
                  <a:pt x="109085" y="730023"/>
                  <a:pt x="126460" y="787940"/>
                </a:cubicBezTo>
                <a:cubicBezTo>
                  <a:pt x="129819" y="799138"/>
                  <a:pt x="140687" y="806666"/>
                  <a:pt x="145915" y="817123"/>
                </a:cubicBezTo>
                <a:cubicBezTo>
                  <a:pt x="150501" y="826294"/>
                  <a:pt x="149237" y="838299"/>
                  <a:pt x="155643" y="846306"/>
                </a:cubicBezTo>
                <a:cubicBezTo>
                  <a:pt x="174728" y="870163"/>
                  <a:pt x="207096" y="870216"/>
                  <a:pt x="233464" y="875489"/>
                </a:cubicBezTo>
                <a:cubicBezTo>
                  <a:pt x="243192" y="881974"/>
                  <a:pt x="252190" y="900173"/>
                  <a:pt x="262647" y="894945"/>
                </a:cubicBezTo>
                <a:cubicBezTo>
                  <a:pt x="288406" y="882066"/>
                  <a:pt x="266215" y="841123"/>
                  <a:pt x="262647" y="826851"/>
                </a:cubicBezTo>
                <a:cubicBezTo>
                  <a:pt x="258637" y="810811"/>
                  <a:pt x="258724" y="793694"/>
                  <a:pt x="252919" y="778213"/>
                </a:cubicBezTo>
                <a:cubicBezTo>
                  <a:pt x="244793" y="756543"/>
                  <a:pt x="219421" y="734987"/>
                  <a:pt x="204281" y="719847"/>
                </a:cubicBezTo>
                <a:cubicBezTo>
                  <a:pt x="178341" y="723089"/>
                  <a:pt x="149842" y="717883"/>
                  <a:pt x="126460" y="729574"/>
                </a:cubicBezTo>
                <a:cubicBezTo>
                  <a:pt x="113490" y="736059"/>
                  <a:pt x="116441" y="757475"/>
                  <a:pt x="107004" y="768485"/>
                </a:cubicBezTo>
                <a:cubicBezTo>
                  <a:pt x="96453" y="780795"/>
                  <a:pt x="81064" y="787940"/>
                  <a:pt x="68094" y="797668"/>
                </a:cubicBezTo>
                <a:cubicBezTo>
                  <a:pt x="71336" y="846306"/>
                  <a:pt x="58619" y="898778"/>
                  <a:pt x="77821" y="943583"/>
                </a:cubicBezTo>
                <a:cubicBezTo>
                  <a:pt x="84334" y="958780"/>
                  <a:pt x="114769" y="945546"/>
                  <a:pt x="126460" y="933855"/>
                </a:cubicBezTo>
                <a:cubicBezTo>
                  <a:pt x="138151" y="922164"/>
                  <a:pt x="131436" y="901053"/>
                  <a:pt x="136187" y="885217"/>
                </a:cubicBezTo>
                <a:cubicBezTo>
                  <a:pt x="141205" y="868492"/>
                  <a:pt x="149158" y="852792"/>
                  <a:pt x="155643" y="836579"/>
                </a:cubicBezTo>
                <a:cubicBezTo>
                  <a:pt x="152400" y="784698"/>
                  <a:pt x="169162" y="727430"/>
                  <a:pt x="145915" y="680936"/>
                </a:cubicBezTo>
                <a:cubicBezTo>
                  <a:pt x="135458" y="660022"/>
                  <a:pt x="107004" y="739302"/>
                  <a:pt x="107004" y="739302"/>
                </a:cubicBezTo>
                <a:cubicBezTo>
                  <a:pt x="115706" y="887223"/>
                  <a:pt x="64419" y="939439"/>
                  <a:pt x="194553" y="885217"/>
                </a:cubicBezTo>
                <a:cubicBezTo>
                  <a:pt x="209519" y="878981"/>
                  <a:pt x="220494" y="865762"/>
                  <a:pt x="233464" y="856034"/>
                </a:cubicBezTo>
                <a:cubicBezTo>
                  <a:pt x="224097" y="729577"/>
                  <a:pt x="244351" y="644344"/>
                  <a:pt x="194553" y="544749"/>
                </a:cubicBezTo>
                <a:cubicBezTo>
                  <a:pt x="189325" y="534292"/>
                  <a:pt x="182582" y="524547"/>
                  <a:pt x="175098" y="515566"/>
                </a:cubicBezTo>
                <a:cubicBezTo>
                  <a:pt x="166291" y="504998"/>
                  <a:pt x="155643" y="496111"/>
                  <a:pt x="145915" y="486383"/>
                </a:cubicBezTo>
                <a:cubicBezTo>
                  <a:pt x="132945" y="489625"/>
                  <a:pt x="108662" y="482844"/>
                  <a:pt x="107004" y="496110"/>
                </a:cubicBezTo>
                <a:cubicBezTo>
                  <a:pt x="79587" y="715447"/>
                  <a:pt x="57301" y="690132"/>
                  <a:pt x="155643" y="739302"/>
                </a:cubicBezTo>
                <a:cubicBezTo>
                  <a:pt x="184826" y="736059"/>
                  <a:pt x="215597" y="739609"/>
                  <a:pt x="243192" y="729574"/>
                </a:cubicBezTo>
                <a:cubicBezTo>
                  <a:pt x="254179" y="725579"/>
                  <a:pt x="258042" y="711137"/>
                  <a:pt x="262647" y="700391"/>
                </a:cubicBezTo>
                <a:cubicBezTo>
                  <a:pt x="267801" y="688365"/>
                  <a:pt x="280369" y="621506"/>
                  <a:pt x="282102" y="612842"/>
                </a:cubicBezTo>
                <a:cubicBezTo>
                  <a:pt x="275617" y="586902"/>
                  <a:pt x="268659" y="561075"/>
                  <a:pt x="262647" y="535021"/>
                </a:cubicBezTo>
                <a:cubicBezTo>
                  <a:pt x="258929" y="518911"/>
                  <a:pt x="259432" y="501580"/>
                  <a:pt x="252919" y="486383"/>
                </a:cubicBezTo>
                <a:cubicBezTo>
                  <a:pt x="249306" y="477953"/>
                  <a:pt x="241894" y="470540"/>
                  <a:pt x="233464" y="466927"/>
                </a:cubicBezTo>
                <a:cubicBezTo>
                  <a:pt x="218267" y="460414"/>
                  <a:pt x="201039" y="460442"/>
                  <a:pt x="184826" y="457200"/>
                </a:cubicBezTo>
                <a:cubicBezTo>
                  <a:pt x="156882" y="473966"/>
                  <a:pt x="125916" y="487198"/>
                  <a:pt x="107004" y="515566"/>
                </a:cubicBezTo>
                <a:cubicBezTo>
                  <a:pt x="101424" y="523936"/>
                  <a:pt x="88845" y="578475"/>
                  <a:pt x="87549" y="583659"/>
                </a:cubicBezTo>
                <a:cubicBezTo>
                  <a:pt x="94034" y="638783"/>
                  <a:pt x="98771" y="694140"/>
                  <a:pt x="107004" y="749030"/>
                </a:cubicBezTo>
                <a:cubicBezTo>
                  <a:pt x="110513" y="772426"/>
                  <a:pt x="127426" y="796680"/>
                  <a:pt x="136187" y="817123"/>
                </a:cubicBezTo>
                <a:cubicBezTo>
                  <a:pt x="140226" y="826548"/>
                  <a:pt x="142672" y="836578"/>
                  <a:pt x="145915" y="846306"/>
                </a:cubicBezTo>
                <a:cubicBezTo>
                  <a:pt x="175098" y="843064"/>
                  <a:pt x="207611" y="850500"/>
                  <a:pt x="233464" y="836579"/>
                </a:cubicBezTo>
                <a:cubicBezTo>
                  <a:pt x="254052" y="825493"/>
                  <a:pt x="272375" y="778213"/>
                  <a:pt x="272375" y="778213"/>
                </a:cubicBezTo>
                <a:cubicBezTo>
                  <a:pt x="278860" y="758758"/>
                  <a:pt x="283501" y="738587"/>
                  <a:pt x="291830" y="719847"/>
                </a:cubicBezTo>
                <a:cubicBezTo>
                  <a:pt x="296578" y="709163"/>
                  <a:pt x="307588" y="701755"/>
                  <a:pt x="311285" y="690664"/>
                </a:cubicBezTo>
                <a:cubicBezTo>
                  <a:pt x="317522" y="671952"/>
                  <a:pt x="317770" y="651753"/>
                  <a:pt x="321013" y="632298"/>
                </a:cubicBezTo>
                <a:cubicBezTo>
                  <a:pt x="317770" y="577174"/>
                  <a:pt x="325143" y="520379"/>
                  <a:pt x="311285" y="466927"/>
                </a:cubicBezTo>
                <a:cubicBezTo>
                  <a:pt x="301795" y="430323"/>
                  <a:pt x="252919" y="369651"/>
                  <a:pt x="252919" y="369651"/>
                </a:cubicBezTo>
                <a:cubicBezTo>
                  <a:pt x="249677" y="356681"/>
                  <a:pt x="249825" y="342348"/>
                  <a:pt x="243192" y="330740"/>
                </a:cubicBezTo>
                <a:cubicBezTo>
                  <a:pt x="236367" y="318796"/>
                  <a:pt x="222816" y="312125"/>
                  <a:pt x="214009" y="301557"/>
                </a:cubicBezTo>
                <a:cubicBezTo>
                  <a:pt x="206524" y="292576"/>
                  <a:pt x="201038" y="282102"/>
                  <a:pt x="194553" y="272374"/>
                </a:cubicBezTo>
                <a:cubicBezTo>
                  <a:pt x="171855" y="282102"/>
                  <a:pt x="148139" y="289732"/>
                  <a:pt x="126460" y="301557"/>
                </a:cubicBezTo>
                <a:cubicBezTo>
                  <a:pt x="112227" y="309321"/>
                  <a:pt x="90729" y="314842"/>
                  <a:pt x="87549" y="330740"/>
                </a:cubicBezTo>
                <a:cubicBezTo>
                  <a:pt x="82919" y="353888"/>
                  <a:pt x="100519" y="376136"/>
                  <a:pt x="107004" y="398834"/>
                </a:cubicBezTo>
                <a:cubicBezTo>
                  <a:pt x="129702" y="389106"/>
                  <a:pt x="161042" y="389955"/>
                  <a:pt x="175098" y="369651"/>
                </a:cubicBezTo>
                <a:cubicBezTo>
                  <a:pt x="193920" y="342463"/>
                  <a:pt x="186533" y="304454"/>
                  <a:pt x="194553" y="272374"/>
                </a:cubicBezTo>
                <a:cubicBezTo>
                  <a:pt x="199527" y="252479"/>
                  <a:pt x="218983" y="194113"/>
                  <a:pt x="214009" y="214008"/>
                </a:cubicBezTo>
                <a:lnTo>
                  <a:pt x="204281" y="252919"/>
                </a:lnTo>
                <a:cubicBezTo>
                  <a:pt x="207524" y="262647"/>
                  <a:pt x="203818" y="280970"/>
                  <a:pt x="214009" y="282102"/>
                </a:cubicBezTo>
                <a:cubicBezTo>
                  <a:pt x="240584" y="285055"/>
                  <a:pt x="265776" y="268659"/>
                  <a:pt x="291830" y="262647"/>
                </a:cubicBezTo>
                <a:cubicBezTo>
                  <a:pt x="307940" y="258929"/>
                  <a:pt x="324328" y="256506"/>
                  <a:pt x="340468" y="252919"/>
                </a:cubicBezTo>
                <a:cubicBezTo>
                  <a:pt x="353519" y="250019"/>
                  <a:pt x="366225" y="245583"/>
                  <a:pt x="379379" y="243191"/>
                </a:cubicBezTo>
                <a:cubicBezTo>
                  <a:pt x="401937" y="239090"/>
                  <a:pt x="424774" y="236706"/>
                  <a:pt x="447472" y="233464"/>
                </a:cubicBezTo>
                <a:cubicBezTo>
                  <a:pt x="504076" y="176860"/>
                  <a:pt x="425026" y="258454"/>
                  <a:pt x="486383" y="184825"/>
                </a:cubicBezTo>
                <a:cubicBezTo>
                  <a:pt x="495190" y="174257"/>
                  <a:pt x="505838" y="165370"/>
                  <a:pt x="515566" y="155642"/>
                </a:cubicBezTo>
                <a:cubicBezTo>
                  <a:pt x="512323" y="110246"/>
                  <a:pt x="520230" y="62631"/>
                  <a:pt x="505838" y="19455"/>
                </a:cubicBezTo>
                <a:cubicBezTo>
                  <a:pt x="501610" y="6772"/>
                  <a:pt x="480268" y="8838"/>
                  <a:pt x="466928" y="9727"/>
                </a:cubicBezTo>
                <a:cubicBezTo>
                  <a:pt x="430755" y="12139"/>
                  <a:pt x="395591" y="22698"/>
                  <a:pt x="359923" y="29183"/>
                </a:cubicBezTo>
                <a:cubicBezTo>
                  <a:pt x="314692" y="74416"/>
                  <a:pt x="330741" y="44609"/>
                  <a:pt x="330741" y="126459"/>
                </a:cubicBezTo>
              </a:path>
            </a:pathLst>
          </a:cu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4" name="Prostoručno 23"/>
          <p:cNvSpPr/>
          <p:nvPr/>
        </p:nvSpPr>
        <p:spPr>
          <a:xfrm>
            <a:off x="4705878" y="3463844"/>
            <a:ext cx="719847" cy="1391055"/>
          </a:xfrm>
          <a:custGeom>
            <a:avLst/>
            <a:gdLst>
              <a:gd name="connsiteX0" fmla="*/ 719847 w 719847"/>
              <a:gd name="connsiteY0" fmla="*/ 97276 h 1391055"/>
              <a:gd name="connsiteX1" fmla="*/ 671209 w 719847"/>
              <a:gd name="connsiteY1" fmla="*/ 87549 h 1391055"/>
              <a:gd name="connsiteX2" fmla="*/ 651753 w 719847"/>
              <a:gd name="connsiteY2" fmla="*/ 68093 h 1391055"/>
              <a:gd name="connsiteX3" fmla="*/ 622570 w 719847"/>
              <a:gd name="connsiteY3" fmla="*/ 58366 h 1391055"/>
              <a:gd name="connsiteX4" fmla="*/ 544749 w 719847"/>
              <a:gd name="connsiteY4" fmla="*/ 29183 h 1391055"/>
              <a:gd name="connsiteX5" fmla="*/ 505838 w 719847"/>
              <a:gd name="connsiteY5" fmla="*/ 9727 h 1391055"/>
              <a:gd name="connsiteX6" fmla="*/ 476655 w 719847"/>
              <a:gd name="connsiteY6" fmla="*/ 0 h 1391055"/>
              <a:gd name="connsiteX7" fmla="*/ 262647 w 719847"/>
              <a:gd name="connsiteY7" fmla="*/ 19455 h 1391055"/>
              <a:gd name="connsiteX8" fmla="*/ 243192 w 719847"/>
              <a:gd name="connsiteY8" fmla="*/ 48638 h 1391055"/>
              <a:gd name="connsiteX9" fmla="*/ 252919 w 719847"/>
              <a:gd name="connsiteY9" fmla="*/ 136187 h 1391055"/>
              <a:gd name="connsiteX10" fmla="*/ 321013 w 719847"/>
              <a:gd name="connsiteY10" fmla="*/ 165370 h 1391055"/>
              <a:gd name="connsiteX11" fmla="*/ 418289 w 719847"/>
              <a:gd name="connsiteY11" fmla="*/ 145915 h 1391055"/>
              <a:gd name="connsiteX12" fmla="*/ 428017 w 719847"/>
              <a:gd name="connsiteY12" fmla="*/ 116732 h 1391055"/>
              <a:gd name="connsiteX13" fmla="*/ 379379 w 719847"/>
              <a:gd name="connsiteY13" fmla="*/ 107004 h 1391055"/>
              <a:gd name="connsiteX14" fmla="*/ 311285 w 719847"/>
              <a:gd name="connsiteY14" fmla="*/ 126459 h 1391055"/>
              <a:gd name="connsiteX15" fmla="*/ 291830 w 719847"/>
              <a:gd name="connsiteY15" fmla="*/ 155642 h 1391055"/>
              <a:gd name="connsiteX16" fmla="*/ 252919 w 719847"/>
              <a:gd name="connsiteY16" fmla="*/ 175098 h 1391055"/>
              <a:gd name="connsiteX17" fmla="*/ 252919 w 719847"/>
              <a:gd name="connsiteY17" fmla="*/ 282102 h 1391055"/>
              <a:gd name="connsiteX18" fmla="*/ 282102 w 719847"/>
              <a:gd name="connsiteY18" fmla="*/ 243191 h 1391055"/>
              <a:gd name="connsiteX19" fmla="*/ 321013 w 719847"/>
              <a:gd name="connsiteY19" fmla="*/ 194553 h 1391055"/>
              <a:gd name="connsiteX20" fmla="*/ 379379 w 719847"/>
              <a:gd name="connsiteY20" fmla="*/ 126459 h 1391055"/>
              <a:gd name="connsiteX21" fmla="*/ 369651 w 719847"/>
              <a:gd name="connsiteY21" fmla="*/ 97276 h 1391055"/>
              <a:gd name="connsiteX22" fmla="*/ 359923 w 719847"/>
              <a:gd name="connsiteY22" fmla="*/ 126459 h 1391055"/>
              <a:gd name="connsiteX23" fmla="*/ 408562 w 719847"/>
              <a:gd name="connsiteY23" fmla="*/ 214008 h 1391055"/>
              <a:gd name="connsiteX24" fmla="*/ 496111 w 719847"/>
              <a:gd name="connsiteY24" fmla="*/ 204281 h 1391055"/>
              <a:gd name="connsiteX25" fmla="*/ 505838 w 719847"/>
              <a:gd name="connsiteY25" fmla="*/ 165370 h 1391055"/>
              <a:gd name="connsiteX26" fmla="*/ 496111 w 719847"/>
              <a:gd name="connsiteY26" fmla="*/ 97276 h 1391055"/>
              <a:gd name="connsiteX27" fmla="*/ 476655 w 719847"/>
              <a:gd name="connsiteY27" fmla="*/ 77821 h 1391055"/>
              <a:gd name="connsiteX28" fmla="*/ 457200 w 719847"/>
              <a:gd name="connsiteY28" fmla="*/ 48638 h 1391055"/>
              <a:gd name="connsiteX29" fmla="*/ 398834 w 719847"/>
              <a:gd name="connsiteY29" fmla="*/ 58366 h 1391055"/>
              <a:gd name="connsiteX30" fmla="*/ 359923 w 719847"/>
              <a:gd name="connsiteY30" fmla="*/ 145915 h 1391055"/>
              <a:gd name="connsiteX31" fmla="*/ 379379 w 719847"/>
              <a:gd name="connsiteY31" fmla="*/ 214008 h 1391055"/>
              <a:gd name="connsiteX32" fmla="*/ 447472 w 719847"/>
              <a:gd name="connsiteY32" fmla="*/ 204281 h 1391055"/>
              <a:gd name="connsiteX33" fmla="*/ 418289 w 719847"/>
              <a:gd name="connsiteY33" fmla="*/ 136187 h 1391055"/>
              <a:gd name="connsiteX34" fmla="*/ 408562 w 719847"/>
              <a:gd name="connsiteY34" fmla="*/ 107004 h 1391055"/>
              <a:gd name="connsiteX35" fmla="*/ 369651 w 719847"/>
              <a:gd name="connsiteY35" fmla="*/ 77821 h 1391055"/>
              <a:gd name="connsiteX36" fmla="*/ 350196 w 719847"/>
              <a:gd name="connsiteY36" fmla="*/ 48638 h 1391055"/>
              <a:gd name="connsiteX37" fmla="*/ 311285 w 719847"/>
              <a:gd name="connsiteY37" fmla="*/ 68093 h 1391055"/>
              <a:gd name="connsiteX38" fmla="*/ 321013 w 719847"/>
              <a:gd name="connsiteY38" fmla="*/ 175098 h 1391055"/>
              <a:gd name="connsiteX39" fmla="*/ 311285 w 719847"/>
              <a:gd name="connsiteY39" fmla="*/ 97276 h 1391055"/>
              <a:gd name="connsiteX40" fmla="*/ 262647 w 719847"/>
              <a:gd name="connsiteY40" fmla="*/ 107004 h 1391055"/>
              <a:gd name="connsiteX41" fmla="*/ 204281 w 719847"/>
              <a:gd name="connsiteY41" fmla="*/ 145915 h 1391055"/>
              <a:gd name="connsiteX42" fmla="*/ 194553 w 719847"/>
              <a:gd name="connsiteY42" fmla="*/ 175098 h 1391055"/>
              <a:gd name="connsiteX43" fmla="*/ 204281 w 719847"/>
              <a:gd name="connsiteY43" fmla="*/ 233464 h 1391055"/>
              <a:gd name="connsiteX44" fmla="*/ 175098 w 719847"/>
              <a:gd name="connsiteY44" fmla="*/ 252919 h 1391055"/>
              <a:gd name="connsiteX45" fmla="*/ 223736 w 719847"/>
              <a:gd name="connsiteY45" fmla="*/ 330740 h 1391055"/>
              <a:gd name="connsiteX46" fmla="*/ 252919 w 719847"/>
              <a:gd name="connsiteY46" fmla="*/ 321013 h 1391055"/>
              <a:gd name="connsiteX47" fmla="*/ 282102 w 719847"/>
              <a:gd name="connsiteY47" fmla="*/ 301557 h 1391055"/>
              <a:gd name="connsiteX48" fmla="*/ 311285 w 719847"/>
              <a:gd name="connsiteY48" fmla="*/ 291830 h 1391055"/>
              <a:gd name="connsiteX49" fmla="*/ 330741 w 719847"/>
              <a:gd name="connsiteY49" fmla="*/ 272374 h 1391055"/>
              <a:gd name="connsiteX50" fmla="*/ 408562 w 719847"/>
              <a:gd name="connsiteY50" fmla="*/ 233464 h 1391055"/>
              <a:gd name="connsiteX51" fmla="*/ 428017 w 719847"/>
              <a:gd name="connsiteY51" fmla="*/ 214008 h 1391055"/>
              <a:gd name="connsiteX52" fmla="*/ 418289 w 719847"/>
              <a:gd name="connsiteY52" fmla="*/ 243191 h 1391055"/>
              <a:gd name="connsiteX53" fmla="*/ 350196 w 719847"/>
              <a:gd name="connsiteY53" fmla="*/ 272374 h 1391055"/>
              <a:gd name="connsiteX54" fmla="*/ 321013 w 719847"/>
              <a:gd name="connsiteY54" fmla="*/ 291830 h 1391055"/>
              <a:gd name="connsiteX55" fmla="*/ 291830 w 719847"/>
              <a:gd name="connsiteY55" fmla="*/ 301557 h 1391055"/>
              <a:gd name="connsiteX56" fmla="*/ 282102 w 719847"/>
              <a:gd name="connsiteY56" fmla="*/ 330740 h 1391055"/>
              <a:gd name="connsiteX57" fmla="*/ 223736 w 719847"/>
              <a:gd name="connsiteY57" fmla="*/ 379379 h 1391055"/>
              <a:gd name="connsiteX58" fmla="*/ 214009 w 719847"/>
              <a:gd name="connsiteY58" fmla="*/ 408562 h 1391055"/>
              <a:gd name="connsiteX59" fmla="*/ 194553 w 719847"/>
              <a:gd name="connsiteY59" fmla="*/ 428017 h 1391055"/>
              <a:gd name="connsiteX60" fmla="*/ 204281 w 719847"/>
              <a:gd name="connsiteY60" fmla="*/ 535021 h 1391055"/>
              <a:gd name="connsiteX61" fmla="*/ 262647 w 719847"/>
              <a:gd name="connsiteY61" fmla="*/ 525293 h 1391055"/>
              <a:gd name="connsiteX62" fmla="*/ 282102 w 719847"/>
              <a:gd name="connsiteY62" fmla="*/ 486383 h 1391055"/>
              <a:gd name="connsiteX63" fmla="*/ 223736 w 719847"/>
              <a:gd name="connsiteY63" fmla="*/ 291830 h 1391055"/>
              <a:gd name="connsiteX64" fmla="*/ 107004 w 719847"/>
              <a:gd name="connsiteY64" fmla="*/ 301557 h 1391055"/>
              <a:gd name="connsiteX65" fmla="*/ 77821 w 719847"/>
              <a:gd name="connsiteY65" fmla="*/ 311285 h 1391055"/>
              <a:gd name="connsiteX66" fmla="*/ 68094 w 719847"/>
              <a:gd name="connsiteY66" fmla="*/ 340468 h 1391055"/>
              <a:gd name="connsiteX67" fmla="*/ 48638 w 719847"/>
              <a:gd name="connsiteY67" fmla="*/ 408562 h 1391055"/>
              <a:gd name="connsiteX68" fmla="*/ 68094 w 719847"/>
              <a:gd name="connsiteY68" fmla="*/ 486383 h 1391055"/>
              <a:gd name="connsiteX69" fmla="*/ 77821 w 719847"/>
              <a:gd name="connsiteY69" fmla="*/ 515566 h 1391055"/>
              <a:gd name="connsiteX70" fmla="*/ 116732 w 719847"/>
              <a:gd name="connsiteY70" fmla="*/ 525293 h 1391055"/>
              <a:gd name="connsiteX71" fmla="*/ 194553 w 719847"/>
              <a:gd name="connsiteY71" fmla="*/ 515566 h 1391055"/>
              <a:gd name="connsiteX72" fmla="*/ 204281 w 719847"/>
              <a:gd name="connsiteY72" fmla="*/ 466927 h 1391055"/>
              <a:gd name="connsiteX73" fmla="*/ 214009 w 719847"/>
              <a:gd name="connsiteY73" fmla="*/ 408562 h 1391055"/>
              <a:gd name="connsiteX74" fmla="*/ 204281 w 719847"/>
              <a:gd name="connsiteY74" fmla="*/ 321013 h 1391055"/>
              <a:gd name="connsiteX75" fmla="*/ 97277 w 719847"/>
              <a:gd name="connsiteY75" fmla="*/ 350196 h 1391055"/>
              <a:gd name="connsiteX76" fmla="*/ 87549 w 719847"/>
              <a:gd name="connsiteY76" fmla="*/ 379379 h 1391055"/>
              <a:gd name="connsiteX77" fmla="*/ 38911 w 719847"/>
              <a:gd name="connsiteY77" fmla="*/ 486383 h 1391055"/>
              <a:gd name="connsiteX78" fmla="*/ 48638 w 719847"/>
              <a:gd name="connsiteY78" fmla="*/ 564204 h 1391055"/>
              <a:gd name="connsiteX79" fmla="*/ 126460 w 719847"/>
              <a:gd name="connsiteY79" fmla="*/ 496110 h 1391055"/>
              <a:gd name="connsiteX80" fmla="*/ 165370 w 719847"/>
              <a:gd name="connsiteY80" fmla="*/ 379379 h 1391055"/>
              <a:gd name="connsiteX81" fmla="*/ 175098 w 719847"/>
              <a:gd name="connsiteY81" fmla="*/ 573932 h 1391055"/>
              <a:gd name="connsiteX82" fmla="*/ 184826 w 719847"/>
              <a:gd name="connsiteY82" fmla="*/ 603115 h 1391055"/>
              <a:gd name="connsiteX83" fmla="*/ 233464 w 719847"/>
              <a:gd name="connsiteY83" fmla="*/ 661481 h 1391055"/>
              <a:gd name="connsiteX84" fmla="*/ 262647 w 719847"/>
              <a:gd name="connsiteY84" fmla="*/ 680936 h 1391055"/>
              <a:gd name="connsiteX85" fmla="*/ 282102 w 719847"/>
              <a:gd name="connsiteY85" fmla="*/ 525293 h 1391055"/>
              <a:gd name="connsiteX86" fmla="*/ 223736 w 719847"/>
              <a:gd name="connsiteY86" fmla="*/ 496110 h 1391055"/>
              <a:gd name="connsiteX87" fmla="*/ 107004 w 719847"/>
              <a:gd name="connsiteY87" fmla="*/ 505838 h 1391055"/>
              <a:gd name="connsiteX88" fmla="*/ 136187 w 719847"/>
              <a:gd name="connsiteY88" fmla="*/ 632298 h 1391055"/>
              <a:gd name="connsiteX89" fmla="*/ 155643 w 719847"/>
              <a:gd name="connsiteY89" fmla="*/ 690664 h 1391055"/>
              <a:gd name="connsiteX90" fmla="*/ 184826 w 719847"/>
              <a:gd name="connsiteY90" fmla="*/ 710119 h 1391055"/>
              <a:gd name="connsiteX91" fmla="*/ 233464 w 719847"/>
              <a:gd name="connsiteY91" fmla="*/ 749030 h 1391055"/>
              <a:gd name="connsiteX92" fmla="*/ 243192 w 719847"/>
              <a:gd name="connsiteY92" fmla="*/ 719847 h 1391055"/>
              <a:gd name="connsiteX93" fmla="*/ 233464 w 719847"/>
              <a:gd name="connsiteY93" fmla="*/ 535021 h 1391055"/>
              <a:gd name="connsiteX94" fmla="*/ 165370 w 719847"/>
              <a:gd name="connsiteY94" fmla="*/ 544749 h 1391055"/>
              <a:gd name="connsiteX95" fmla="*/ 155643 w 719847"/>
              <a:gd name="connsiteY95" fmla="*/ 593387 h 1391055"/>
              <a:gd name="connsiteX96" fmla="*/ 136187 w 719847"/>
              <a:gd name="connsiteY96" fmla="*/ 642025 h 1391055"/>
              <a:gd name="connsiteX97" fmla="*/ 116732 w 719847"/>
              <a:gd name="connsiteY97" fmla="*/ 700391 h 1391055"/>
              <a:gd name="connsiteX98" fmla="*/ 126460 w 719847"/>
              <a:gd name="connsiteY98" fmla="*/ 846306 h 1391055"/>
              <a:gd name="connsiteX99" fmla="*/ 214009 w 719847"/>
              <a:gd name="connsiteY99" fmla="*/ 914400 h 1391055"/>
              <a:gd name="connsiteX100" fmla="*/ 262647 w 719847"/>
              <a:gd name="connsiteY100" fmla="*/ 904672 h 1391055"/>
              <a:gd name="connsiteX101" fmla="*/ 282102 w 719847"/>
              <a:gd name="connsiteY101" fmla="*/ 671208 h 1391055"/>
              <a:gd name="connsiteX102" fmla="*/ 233464 w 719847"/>
              <a:gd name="connsiteY102" fmla="*/ 622570 h 1391055"/>
              <a:gd name="connsiteX103" fmla="*/ 175098 w 719847"/>
              <a:gd name="connsiteY103" fmla="*/ 603115 h 1391055"/>
              <a:gd name="connsiteX104" fmla="*/ 48638 w 719847"/>
              <a:gd name="connsiteY104" fmla="*/ 622570 h 1391055"/>
              <a:gd name="connsiteX105" fmla="*/ 87549 w 719847"/>
              <a:gd name="connsiteY105" fmla="*/ 875489 h 1391055"/>
              <a:gd name="connsiteX106" fmla="*/ 116732 w 719847"/>
              <a:gd name="connsiteY106" fmla="*/ 904672 h 1391055"/>
              <a:gd name="connsiteX107" fmla="*/ 184826 w 719847"/>
              <a:gd name="connsiteY107" fmla="*/ 972766 h 1391055"/>
              <a:gd name="connsiteX108" fmla="*/ 262647 w 719847"/>
              <a:gd name="connsiteY108" fmla="*/ 963038 h 1391055"/>
              <a:gd name="connsiteX109" fmla="*/ 272375 w 719847"/>
              <a:gd name="connsiteY109" fmla="*/ 933855 h 1391055"/>
              <a:gd name="connsiteX110" fmla="*/ 252919 w 719847"/>
              <a:gd name="connsiteY110" fmla="*/ 817123 h 1391055"/>
              <a:gd name="connsiteX111" fmla="*/ 194553 w 719847"/>
              <a:gd name="connsiteY111" fmla="*/ 846306 h 1391055"/>
              <a:gd name="connsiteX112" fmla="*/ 184826 w 719847"/>
              <a:gd name="connsiteY112" fmla="*/ 875489 h 1391055"/>
              <a:gd name="connsiteX113" fmla="*/ 214009 w 719847"/>
              <a:gd name="connsiteY113" fmla="*/ 1079770 h 1391055"/>
              <a:gd name="connsiteX114" fmla="*/ 223736 w 719847"/>
              <a:gd name="connsiteY114" fmla="*/ 1108953 h 1391055"/>
              <a:gd name="connsiteX115" fmla="*/ 252919 w 719847"/>
              <a:gd name="connsiteY115" fmla="*/ 1138136 h 1391055"/>
              <a:gd name="connsiteX116" fmla="*/ 262647 w 719847"/>
              <a:gd name="connsiteY116" fmla="*/ 1186774 h 1391055"/>
              <a:gd name="connsiteX117" fmla="*/ 311285 w 719847"/>
              <a:gd name="connsiteY117" fmla="*/ 1177047 h 1391055"/>
              <a:gd name="connsiteX118" fmla="*/ 340468 w 719847"/>
              <a:gd name="connsiteY118" fmla="*/ 1089498 h 1391055"/>
              <a:gd name="connsiteX119" fmla="*/ 369651 w 719847"/>
              <a:gd name="connsiteY119" fmla="*/ 1040859 h 1391055"/>
              <a:gd name="connsiteX120" fmla="*/ 359923 w 719847"/>
              <a:gd name="connsiteY120" fmla="*/ 836579 h 1391055"/>
              <a:gd name="connsiteX121" fmla="*/ 301558 w 719847"/>
              <a:gd name="connsiteY121" fmla="*/ 846306 h 1391055"/>
              <a:gd name="connsiteX122" fmla="*/ 291830 w 719847"/>
              <a:gd name="connsiteY122" fmla="*/ 875489 h 1391055"/>
              <a:gd name="connsiteX123" fmla="*/ 282102 w 719847"/>
              <a:gd name="connsiteY123" fmla="*/ 914400 h 1391055"/>
              <a:gd name="connsiteX124" fmla="*/ 291830 w 719847"/>
              <a:gd name="connsiteY124" fmla="*/ 1070042 h 1391055"/>
              <a:gd name="connsiteX125" fmla="*/ 321013 w 719847"/>
              <a:gd name="connsiteY125" fmla="*/ 1089498 h 1391055"/>
              <a:gd name="connsiteX126" fmla="*/ 330741 w 719847"/>
              <a:gd name="connsiteY126" fmla="*/ 1118681 h 1391055"/>
              <a:gd name="connsiteX127" fmla="*/ 389106 w 719847"/>
              <a:gd name="connsiteY127" fmla="*/ 1108953 h 1391055"/>
              <a:gd name="connsiteX128" fmla="*/ 398834 w 719847"/>
              <a:gd name="connsiteY128" fmla="*/ 1079770 h 1391055"/>
              <a:gd name="connsiteX129" fmla="*/ 408562 w 719847"/>
              <a:gd name="connsiteY129" fmla="*/ 1040859 h 1391055"/>
              <a:gd name="connsiteX130" fmla="*/ 389106 w 719847"/>
              <a:gd name="connsiteY130" fmla="*/ 1021404 h 1391055"/>
              <a:gd name="connsiteX131" fmla="*/ 389106 w 719847"/>
              <a:gd name="connsiteY131" fmla="*/ 1147864 h 1391055"/>
              <a:gd name="connsiteX132" fmla="*/ 398834 w 719847"/>
              <a:gd name="connsiteY132" fmla="*/ 1177047 h 1391055"/>
              <a:gd name="connsiteX133" fmla="*/ 437745 w 719847"/>
              <a:gd name="connsiteY133" fmla="*/ 1196502 h 1391055"/>
              <a:gd name="connsiteX134" fmla="*/ 476655 w 719847"/>
              <a:gd name="connsiteY134" fmla="*/ 1186774 h 1391055"/>
              <a:gd name="connsiteX135" fmla="*/ 447472 w 719847"/>
              <a:gd name="connsiteY135" fmla="*/ 1177047 h 1391055"/>
              <a:gd name="connsiteX136" fmla="*/ 398834 w 719847"/>
              <a:gd name="connsiteY136" fmla="*/ 1186774 h 1391055"/>
              <a:gd name="connsiteX137" fmla="*/ 408562 w 719847"/>
              <a:gd name="connsiteY137" fmla="*/ 1371600 h 1391055"/>
              <a:gd name="connsiteX138" fmla="*/ 486383 w 719847"/>
              <a:gd name="connsiteY138" fmla="*/ 1361872 h 1391055"/>
              <a:gd name="connsiteX139" fmla="*/ 505838 w 719847"/>
              <a:gd name="connsiteY139" fmla="*/ 1313234 h 1391055"/>
              <a:gd name="connsiteX140" fmla="*/ 525294 w 719847"/>
              <a:gd name="connsiteY140" fmla="*/ 1254868 h 1391055"/>
              <a:gd name="connsiteX141" fmla="*/ 535021 w 719847"/>
              <a:gd name="connsiteY141" fmla="*/ 1225685 h 1391055"/>
              <a:gd name="connsiteX142" fmla="*/ 525294 w 719847"/>
              <a:gd name="connsiteY142" fmla="*/ 1118681 h 1391055"/>
              <a:gd name="connsiteX143" fmla="*/ 486383 w 719847"/>
              <a:gd name="connsiteY143" fmla="*/ 1108953 h 1391055"/>
              <a:gd name="connsiteX144" fmla="*/ 505838 w 719847"/>
              <a:gd name="connsiteY144" fmla="*/ 1254868 h 1391055"/>
              <a:gd name="connsiteX145" fmla="*/ 515566 w 719847"/>
              <a:gd name="connsiteY145" fmla="*/ 1284051 h 1391055"/>
              <a:gd name="connsiteX146" fmla="*/ 535021 w 719847"/>
              <a:gd name="connsiteY146" fmla="*/ 1313234 h 1391055"/>
              <a:gd name="connsiteX147" fmla="*/ 622570 w 719847"/>
              <a:gd name="connsiteY147" fmla="*/ 1303506 h 1391055"/>
              <a:gd name="connsiteX148" fmla="*/ 661481 w 719847"/>
              <a:gd name="connsiteY148" fmla="*/ 1245140 h 1391055"/>
              <a:gd name="connsiteX149" fmla="*/ 651753 w 719847"/>
              <a:gd name="connsiteY149" fmla="*/ 1108953 h 1391055"/>
              <a:gd name="connsiteX150" fmla="*/ 612843 w 719847"/>
              <a:gd name="connsiteY150" fmla="*/ 1099225 h 1391055"/>
              <a:gd name="connsiteX151" fmla="*/ 593387 w 719847"/>
              <a:gd name="connsiteY151" fmla="*/ 1079770 h 1391055"/>
              <a:gd name="connsiteX152" fmla="*/ 564204 w 719847"/>
              <a:gd name="connsiteY152" fmla="*/ 1060315 h 1391055"/>
              <a:gd name="connsiteX153" fmla="*/ 486383 w 719847"/>
              <a:gd name="connsiteY153" fmla="*/ 1070042 h 1391055"/>
              <a:gd name="connsiteX154" fmla="*/ 428017 w 719847"/>
              <a:gd name="connsiteY154" fmla="*/ 1128408 h 1391055"/>
              <a:gd name="connsiteX155" fmla="*/ 447472 w 719847"/>
              <a:gd name="connsiteY155" fmla="*/ 1215957 h 1391055"/>
              <a:gd name="connsiteX156" fmla="*/ 457200 w 719847"/>
              <a:gd name="connsiteY156" fmla="*/ 1245140 h 1391055"/>
              <a:gd name="connsiteX157" fmla="*/ 496111 w 719847"/>
              <a:gd name="connsiteY157" fmla="*/ 1254868 h 1391055"/>
              <a:gd name="connsiteX158" fmla="*/ 544749 w 719847"/>
              <a:gd name="connsiteY158" fmla="*/ 1245140 h 1391055"/>
              <a:gd name="connsiteX159" fmla="*/ 535021 w 719847"/>
              <a:gd name="connsiteY159" fmla="*/ 1157591 h 1391055"/>
              <a:gd name="connsiteX160" fmla="*/ 525294 w 719847"/>
              <a:gd name="connsiteY160" fmla="*/ 1128408 h 1391055"/>
              <a:gd name="connsiteX161" fmla="*/ 486383 w 719847"/>
              <a:gd name="connsiteY161" fmla="*/ 1108953 h 1391055"/>
              <a:gd name="connsiteX162" fmla="*/ 398834 w 719847"/>
              <a:gd name="connsiteY162" fmla="*/ 1060315 h 1391055"/>
              <a:gd name="connsiteX163" fmla="*/ 340468 w 719847"/>
              <a:gd name="connsiteY163" fmla="*/ 1050587 h 1391055"/>
              <a:gd name="connsiteX164" fmla="*/ 282102 w 719847"/>
              <a:gd name="connsiteY164" fmla="*/ 1070042 h 1391055"/>
              <a:gd name="connsiteX165" fmla="*/ 301558 w 719847"/>
              <a:gd name="connsiteY165" fmla="*/ 1089498 h 1391055"/>
              <a:gd name="connsiteX166" fmla="*/ 340468 w 719847"/>
              <a:gd name="connsiteY166" fmla="*/ 1108953 h 1391055"/>
              <a:gd name="connsiteX167" fmla="*/ 428017 w 719847"/>
              <a:gd name="connsiteY167" fmla="*/ 1147864 h 1391055"/>
              <a:gd name="connsiteX168" fmla="*/ 418289 w 719847"/>
              <a:gd name="connsiteY168" fmla="*/ 1079770 h 1391055"/>
              <a:gd name="connsiteX169" fmla="*/ 389106 w 719847"/>
              <a:gd name="connsiteY169" fmla="*/ 1060315 h 1391055"/>
              <a:gd name="connsiteX170" fmla="*/ 359923 w 719847"/>
              <a:gd name="connsiteY170" fmla="*/ 1031132 h 1391055"/>
              <a:gd name="connsiteX171" fmla="*/ 233464 w 719847"/>
              <a:gd name="connsiteY171" fmla="*/ 1040859 h 1391055"/>
              <a:gd name="connsiteX172" fmla="*/ 184826 w 719847"/>
              <a:gd name="connsiteY172" fmla="*/ 1050587 h 1391055"/>
              <a:gd name="connsiteX173" fmla="*/ 175098 w 719847"/>
              <a:gd name="connsiteY173" fmla="*/ 1079770 h 1391055"/>
              <a:gd name="connsiteX174" fmla="*/ 214009 w 719847"/>
              <a:gd name="connsiteY174" fmla="*/ 1196502 h 1391055"/>
              <a:gd name="connsiteX175" fmla="*/ 272375 w 719847"/>
              <a:gd name="connsiteY175" fmla="*/ 1235413 h 1391055"/>
              <a:gd name="connsiteX176" fmla="*/ 291830 w 719847"/>
              <a:gd name="connsiteY176" fmla="*/ 1264596 h 1391055"/>
              <a:gd name="connsiteX177" fmla="*/ 379379 w 719847"/>
              <a:gd name="connsiteY177" fmla="*/ 1264596 h 1391055"/>
              <a:gd name="connsiteX178" fmla="*/ 301558 w 719847"/>
              <a:gd name="connsiteY178" fmla="*/ 1089498 h 1391055"/>
              <a:gd name="connsiteX179" fmla="*/ 272375 w 719847"/>
              <a:gd name="connsiteY179" fmla="*/ 1099225 h 1391055"/>
              <a:gd name="connsiteX180" fmla="*/ 243192 w 719847"/>
              <a:gd name="connsiteY180" fmla="*/ 1138136 h 1391055"/>
              <a:gd name="connsiteX181" fmla="*/ 243192 w 719847"/>
              <a:gd name="connsiteY181" fmla="*/ 1381327 h 1391055"/>
              <a:gd name="connsiteX182" fmla="*/ 282102 w 719847"/>
              <a:gd name="connsiteY182" fmla="*/ 1391055 h 1391055"/>
              <a:gd name="connsiteX183" fmla="*/ 311285 w 719847"/>
              <a:gd name="connsiteY183" fmla="*/ 1371600 h 1391055"/>
              <a:gd name="connsiteX184" fmla="*/ 350196 w 719847"/>
              <a:gd name="connsiteY184" fmla="*/ 1274323 h 1391055"/>
              <a:gd name="connsiteX185" fmla="*/ 369651 w 719847"/>
              <a:gd name="connsiteY185" fmla="*/ 1235413 h 1391055"/>
              <a:gd name="connsiteX186" fmla="*/ 369651 w 719847"/>
              <a:gd name="connsiteY186" fmla="*/ 1001949 h 1391055"/>
              <a:gd name="connsiteX187" fmla="*/ 330741 w 719847"/>
              <a:gd name="connsiteY187" fmla="*/ 992221 h 1391055"/>
              <a:gd name="connsiteX188" fmla="*/ 243192 w 719847"/>
              <a:gd name="connsiteY188" fmla="*/ 943583 h 1391055"/>
              <a:gd name="connsiteX189" fmla="*/ 175098 w 719847"/>
              <a:gd name="connsiteY189" fmla="*/ 1001949 h 1391055"/>
              <a:gd name="connsiteX190" fmla="*/ 145915 w 719847"/>
              <a:gd name="connsiteY190" fmla="*/ 1089498 h 1391055"/>
              <a:gd name="connsiteX191" fmla="*/ 214009 w 719847"/>
              <a:gd name="connsiteY191" fmla="*/ 1303506 h 1391055"/>
              <a:gd name="connsiteX192" fmla="*/ 262647 w 719847"/>
              <a:gd name="connsiteY192" fmla="*/ 1284051 h 1391055"/>
              <a:gd name="connsiteX193" fmla="*/ 282102 w 719847"/>
              <a:gd name="connsiteY193" fmla="*/ 1245140 h 1391055"/>
              <a:gd name="connsiteX194" fmla="*/ 311285 w 719847"/>
              <a:gd name="connsiteY194" fmla="*/ 1157591 h 1391055"/>
              <a:gd name="connsiteX195" fmla="*/ 272375 w 719847"/>
              <a:gd name="connsiteY195" fmla="*/ 1070042 h 1391055"/>
              <a:gd name="connsiteX196" fmla="*/ 243192 w 719847"/>
              <a:gd name="connsiteY196" fmla="*/ 1040859 h 1391055"/>
              <a:gd name="connsiteX197" fmla="*/ 223736 w 719847"/>
              <a:gd name="connsiteY197" fmla="*/ 1011676 h 1391055"/>
              <a:gd name="connsiteX198" fmla="*/ 155643 w 719847"/>
              <a:gd name="connsiteY198" fmla="*/ 972766 h 1391055"/>
              <a:gd name="connsiteX199" fmla="*/ 87549 w 719847"/>
              <a:gd name="connsiteY199" fmla="*/ 933855 h 1391055"/>
              <a:gd name="connsiteX200" fmla="*/ 58366 w 719847"/>
              <a:gd name="connsiteY200" fmla="*/ 943583 h 1391055"/>
              <a:gd name="connsiteX201" fmla="*/ 48638 w 719847"/>
              <a:gd name="connsiteY201" fmla="*/ 972766 h 1391055"/>
              <a:gd name="connsiteX202" fmla="*/ 19455 w 719847"/>
              <a:gd name="connsiteY202" fmla="*/ 1050587 h 1391055"/>
              <a:gd name="connsiteX203" fmla="*/ 29183 w 719847"/>
              <a:gd name="connsiteY203" fmla="*/ 1186774 h 1391055"/>
              <a:gd name="connsiteX204" fmla="*/ 68094 w 719847"/>
              <a:gd name="connsiteY204" fmla="*/ 1225685 h 1391055"/>
              <a:gd name="connsiteX205" fmla="*/ 97277 w 719847"/>
              <a:gd name="connsiteY205" fmla="*/ 1264596 h 1391055"/>
              <a:gd name="connsiteX206" fmla="*/ 223736 w 719847"/>
              <a:gd name="connsiteY206" fmla="*/ 1245140 h 1391055"/>
              <a:gd name="connsiteX207" fmla="*/ 262647 w 719847"/>
              <a:gd name="connsiteY207" fmla="*/ 1186774 h 1391055"/>
              <a:gd name="connsiteX208" fmla="*/ 252919 w 719847"/>
              <a:gd name="connsiteY208" fmla="*/ 1070042 h 1391055"/>
              <a:gd name="connsiteX209" fmla="*/ 214009 w 719847"/>
              <a:gd name="connsiteY209" fmla="*/ 1040859 h 1391055"/>
              <a:gd name="connsiteX210" fmla="*/ 155643 w 719847"/>
              <a:gd name="connsiteY210" fmla="*/ 1011676 h 1391055"/>
              <a:gd name="connsiteX211" fmla="*/ 126460 w 719847"/>
              <a:gd name="connsiteY211" fmla="*/ 1021404 h 1391055"/>
              <a:gd name="connsiteX212" fmla="*/ 107004 w 719847"/>
              <a:gd name="connsiteY212" fmla="*/ 1060315 h 1391055"/>
              <a:gd name="connsiteX213" fmla="*/ 116732 w 719847"/>
              <a:gd name="connsiteY213" fmla="*/ 1303506 h 1391055"/>
              <a:gd name="connsiteX214" fmla="*/ 136187 w 719847"/>
              <a:gd name="connsiteY214" fmla="*/ 1322962 h 1391055"/>
              <a:gd name="connsiteX215" fmla="*/ 204281 w 719847"/>
              <a:gd name="connsiteY215" fmla="*/ 1361872 h 1391055"/>
              <a:gd name="connsiteX216" fmla="*/ 252919 w 719847"/>
              <a:gd name="connsiteY216" fmla="*/ 1342417 h 1391055"/>
              <a:gd name="connsiteX217" fmla="*/ 282102 w 719847"/>
              <a:gd name="connsiteY217" fmla="*/ 1284051 h 1391055"/>
              <a:gd name="connsiteX218" fmla="*/ 262647 w 719847"/>
              <a:gd name="connsiteY218" fmla="*/ 1196502 h 1391055"/>
              <a:gd name="connsiteX219" fmla="*/ 194553 w 719847"/>
              <a:gd name="connsiteY219" fmla="*/ 1089498 h 1391055"/>
              <a:gd name="connsiteX220" fmla="*/ 165370 w 719847"/>
              <a:gd name="connsiteY220" fmla="*/ 1060315 h 1391055"/>
              <a:gd name="connsiteX221" fmla="*/ 116732 w 719847"/>
              <a:gd name="connsiteY221" fmla="*/ 982493 h 1391055"/>
              <a:gd name="connsiteX222" fmla="*/ 87549 w 719847"/>
              <a:gd name="connsiteY222" fmla="*/ 972766 h 1391055"/>
              <a:gd name="connsiteX223" fmla="*/ 48638 w 719847"/>
              <a:gd name="connsiteY223" fmla="*/ 982493 h 1391055"/>
              <a:gd name="connsiteX224" fmla="*/ 0 w 719847"/>
              <a:gd name="connsiteY224" fmla="*/ 1060315 h 1391055"/>
              <a:gd name="connsiteX225" fmla="*/ 29183 w 719847"/>
              <a:gd name="connsiteY225" fmla="*/ 1138136 h 1391055"/>
              <a:gd name="connsiteX226" fmla="*/ 58366 w 719847"/>
              <a:gd name="connsiteY226" fmla="*/ 1157591 h 1391055"/>
              <a:gd name="connsiteX227" fmla="*/ 87549 w 719847"/>
              <a:gd name="connsiteY227" fmla="*/ 1196502 h 1391055"/>
              <a:gd name="connsiteX228" fmla="*/ 126460 w 719847"/>
              <a:gd name="connsiteY228" fmla="*/ 1206230 h 1391055"/>
              <a:gd name="connsiteX229" fmla="*/ 175098 w 719847"/>
              <a:gd name="connsiteY229" fmla="*/ 1235413 h 1391055"/>
              <a:gd name="connsiteX230" fmla="*/ 204281 w 719847"/>
              <a:gd name="connsiteY230" fmla="*/ 1225685 h 1391055"/>
              <a:gd name="connsiteX231" fmla="*/ 175098 w 719847"/>
              <a:gd name="connsiteY231" fmla="*/ 943583 h 1391055"/>
              <a:gd name="connsiteX232" fmla="*/ 126460 w 719847"/>
              <a:gd name="connsiteY232" fmla="*/ 875489 h 1391055"/>
              <a:gd name="connsiteX233" fmla="*/ 68094 w 719847"/>
              <a:gd name="connsiteY233" fmla="*/ 865762 h 1391055"/>
              <a:gd name="connsiteX234" fmla="*/ 58366 w 719847"/>
              <a:gd name="connsiteY234" fmla="*/ 894945 h 1391055"/>
              <a:gd name="connsiteX235" fmla="*/ 48638 w 719847"/>
              <a:gd name="connsiteY235" fmla="*/ 1177047 h 1391055"/>
              <a:gd name="connsiteX236" fmla="*/ 77821 w 719847"/>
              <a:gd name="connsiteY236" fmla="*/ 1186774 h 1391055"/>
              <a:gd name="connsiteX237" fmla="*/ 184826 w 719847"/>
              <a:gd name="connsiteY237" fmla="*/ 1157591 h 1391055"/>
              <a:gd name="connsiteX238" fmla="*/ 204281 w 719847"/>
              <a:gd name="connsiteY238" fmla="*/ 1128408 h 1391055"/>
              <a:gd name="connsiteX239" fmla="*/ 214009 w 719847"/>
              <a:gd name="connsiteY239" fmla="*/ 1070042 h 1391055"/>
              <a:gd name="connsiteX240" fmla="*/ 223736 w 719847"/>
              <a:gd name="connsiteY240" fmla="*/ 1021404 h 1391055"/>
              <a:gd name="connsiteX241" fmla="*/ 204281 w 719847"/>
              <a:gd name="connsiteY241" fmla="*/ 836579 h 1391055"/>
              <a:gd name="connsiteX242" fmla="*/ 165370 w 719847"/>
              <a:gd name="connsiteY242" fmla="*/ 875489 h 1391055"/>
              <a:gd name="connsiteX243" fmla="*/ 194553 w 719847"/>
              <a:gd name="connsiteY243" fmla="*/ 1108953 h 1391055"/>
              <a:gd name="connsiteX244" fmla="*/ 214009 w 719847"/>
              <a:gd name="connsiteY244" fmla="*/ 1128408 h 1391055"/>
              <a:gd name="connsiteX245" fmla="*/ 311285 w 719847"/>
              <a:gd name="connsiteY245" fmla="*/ 1118681 h 1391055"/>
              <a:gd name="connsiteX246" fmla="*/ 330741 w 719847"/>
              <a:gd name="connsiteY246" fmla="*/ 1060315 h 1391055"/>
              <a:gd name="connsiteX247" fmla="*/ 282102 w 719847"/>
              <a:gd name="connsiteY247" fmla="*/ 894945 h 1391055"/>
              <a:gd name="connsiteX248" fmla="*/ 126460 w 719847"/>
              <a:gd name="connsiteY248" fmla="*/ 904672 h 1391055"/>
              <a:gd name="connsiteX249" fmla="*/ 136187 w 719847"/>
              <a:gd name="connsiteY249" fmla="*/ 953310 h 1391055"/>
              <a:gd name="connsiteX250" fmla="*/ 165370 w 719847"/>
              <a:gd name="connsiteY250" fmla="*/ 963038 h 1391055"/>
              <a:gd name="connsiteX251" fmla="*/ 272375 w 719847"/>
              <a:gd name="connsiteY251" fmla="*/ 953310 h 1391055"/>
              <a:gd name="connsiteX252" fmla="*/ 291830 w 719847"/>
              <a:gd name="connsiteY252" fmla="*/ 924127 h 1391055"/>
              <a:gd name="connsiteX253" fmla="*/ 272375 w 719847"/>
              <a:gd name="connsiteY253" fmla="*/ 797668 h 1391055"/>
              <a:gd name="connsiteX254" fmla="*/ 262647 w 719847"/>
              <a:gd name="connsiteY254" fmla="*/ 768485 h 1391055"/>
              <a:gd name="connsiteX255" fmla="*/ 204281 w 719847"/>
              <a:gd name="connsiteY255" fmla="*/ 710119 h 1391055"/>
              <a:gd name="connsiteX256" fmla="*/ 165370 w 719847"/>
              <a:gd name="connsiteY256" fmla="*/ 651753 h 1391055"/>
              <a:gd name="connsiteX257" fmla="*/ 126460 w 719847"/>
              <a:gd name="connsiteY257" fmla="*/ 671208 h 1391055"/>
              <a:gd name="connsiteX258" fmla="*/ 126460 w 719847"/>
              <a:gd name="connsiteY258" fmla="*/ 787940 h 1391055"/>
              <a:gd name="connsiteX259" fmla="*/ 145915 w 719847"/>
              <a:gd name="connsiteY259" fmla="*/ 817123 h 1391055"/>
              <a:gd name="connsiteX260" fmla="*/ 155643 w 719847"/>
              <a:gd name="connsiteY260" fmla="*/ 846306 h 1391055"/>
              <a:gd name="connsiteX261" fmla="*/ 233464 w 719847"/>
              <a:gd name="connsiteY261" fmla="*/ 875489 h 1391055"/>
              <a:gd name="connsiteX262" fmla="*/ 262647 w 719847"/>
              <a:gd name="connsiteY262" fmla="*/ 894945 h 1391055"/>
              <a:gd name="connsiteX263" fmla="*/ 262647 w 719847"/>
              <a:gd name="connsiteY263" fmla="*/ 826851 h 1391055"/>
              <a:gd name="connsiteX264" fmla="*/ 252919 w 719847"/>
              <a:gd name="connsiteY264" fmla="*/ 778213 h 1391055"/>
              <a:gd name="connsiteX265" fmla="*/ 204281 w 719847"/>
              <a:gd name="connsiteY265" fmla="*/ 719847 h 1391055"/>
              <a:gd name="connsiteX266" fmla="*/ 126460 w 719847"/>
              <a:gd name="connsiteY266" fmla="*/ 729574 h 1391055"/>
              <a:gd name="connsiteX267" fmla="*/ 107004 w 719847"/>
              <a:gd name="connsiteY267" fmla="*/ 768485 h 1391055"/>
              <a:gd name="connsiteX268" fmla="*/ 68094 w 719847"/>
              <a:gd name="connsiteY268" fmla="*/ 797668 h 1391055"/>
              <a:gd name="connsiteX269" fmla="*/ 77821 w 719847"/>
              <a:gd name="connsiteY269" fmla="*/ 943583 h 1391055"/>
              <a:gd name="connsiteX270" fmla="*/ 126460 w 719847"/>
              <a:gd name="connsiteY270" fmla="*/ 933855 h 1391055"/>
              <a:gd name="connsiteX271" fmla="*/ 136187 w 719847"/>
              <a:gd name="connsiteY271" fmla="*/ 885217 h 1391055"/>
              <a:gd name="connsiteX272" fmla="*/ 155643 w 719847"/>
              <a:gd name="connsiteY272" fmla="*/ 836579 h 1391055"/>
              <a:gd name="connsiteX273" fmla="*/ 145915 w 719847"/>
              <a:gd name="connsiteY273" fmla="*/ 680936 h 1391055"/>
              <a:gd name="connsiteX274" fmla="*/ 107004 w 719847"/>
              <a:gd name="connsiteY274" fmla="*/ 739302 h 1391055"/>
              <a:gd name="connsiteX275" fmla="*/ 194553 w 719847"/>
              <a:gd name="connsiteY275" fmla="*/ 885217 h 1391055"/>
              <a:gd name="connsiteX276" fmla="*/ 233464 w 719847"/>
              <a:gd name="connsiteY276" fmla="*/ 856034 h 1391055"/>
              <a:gd name="connsiteX277" fmla="*/ 194553 w 719847"/>
              <a:gd name="connsiteY277" fmla="*/ 544749 h 1391055"/>
              <a:gd name="connsiteX278" fmla="*/ 175098 w 719847"/>
              <a:gd name="connsiteY278" fmla="*/ 515566 h 1391055"/>
              <a:gd name="connsiteX279" fmla="*/ 145915 w 719847"/>
              <a:gd name="connsiteY279" fmla="*/ 486383 h 1391055"/>
              <a:gd name="connsiteX280" fmla="*/ 107004 w 719847"/>
              <a:gd name="connsiteY280" fmla="*/ 496110 h 1391055"/>
              <a:gd name="connsiteX281" fmla="*/ 155643 w 719847"/>
              <a:gd name="connsiteY281" fmla="*/ 739302 h 1391055"/>
              <a:gd name="connsiteX282" fmla="*/ 243192 w 719847"/>
              <a:gd name="connsiteY282" fmla="*/ 729574 h 1391055"/>
              <a:gd name="connsiteX283" fmla="*/ 262647 w 719847"/>
              <a:gd name="connsiteY283" fmla="*/ 700391 h 1391055"/>
              <a:gd name="connsiteX284" fmla="*/ 282102 w 719847"/>
              <a:gd name="connsiteY284" fmla="*/ 612842 h 1391055"/>
              <a:gd name="connsiteX285" fmla="*/ 262647 w 719847"/>
              <a:gd name="connsiteY285" fmla="*/ 535021 h 1391055"/>
              <a:gd name="connsiteX286" fmla="*/ 252919 w 719847"/>
              <a:gd name="connsiteY286" fmla="*/ 486383 h 1391055"/>
              <a:gd name="connsiteX287" fmla="*/ 233464 w 719847"/>
              <a:gd name="connsiteY287" fmla="*/ 466927 h 1391055"/>
              <a:gd name="connsiteX288" fmla="*/ 184826 w 719847"/>
              <a:gd name="connsiteY288" fmla="*/ 457200 h 1391055"/>
              <a:gd name="connsiteX289" fmla="*/ 107004 w 719847"/>
              <a:gd name="connsiteY289" fmla="*/ 515566 h 1391055"/>
              <a:gd name="connsiteX290" fmla="*/ 87549 w 719847"/>
              <a:gd name="connsiteY290" fmla="*/ 583659 h 1391055"/>
              <a:gd name="connsiteX291" fmla="*/ 107004 w 719847"/>
              <a:gd name="connsiteY291" fmla="*/ 749030 h 1391055"/>
              <a:gd name="connsiteX292" fmla="*/ 136187 w 719847"/>
              <a:gd name="connsiteY292" fmla="*/ 817123 h 1391055"/>
              <a:gd name="connsiteX293" fmla="*/ 145915 w 719847"/>
              <a:gd name="connsiteY293" fmla="*/ 846306 h 1391055"/>
              <a:gd name="connsiteX294" fmla="*/ 233464 w 719847"/>
              <a:gd name="connsiteY294" fmla="*/ 836579 h 1391055"/>
              <a:gd name="connsiteX295" fmla="*/ 272375 w 719847"/>
              <a:gd name="connsiteY295" fmla="*/ 778213 h 1391055"/>
              <a:gd name="connsiteX296" fmla="*/ 291830 w 719847"/>
              <a:gd name="connsiteY296" fmla="*/ 719847 h 1391055"/>
              <a:gd name="connsiteX297" fmla="*/ 311285 w 719847"/>
              <a:gd name="connsiteY297" fmla="*/ 690664 h 1391055"/>
              <a:gd name="connsiteX298" fmla="*/ 321013 w 719847"/>
              <a:gd name="connsiteY298" fmla="*/ 632298 h 1391055"/>
              <a:gd name="connsiteX299" fmla="*/ 311285 w 719847"/>
              <a:gd name="connsiteY299" fmla="*/ 466927 h 1391055"/>
              <a:gd name="connsiteX300" fmla="*/ 252919 w 719847"/>
              <a:gd name="connsiteY300" fmla="*/ 369651 h 1391055"/>
              <a:gd name="connsiteX301" fmla="*/ 243192 w 719847"/>
              <a:gd name="connsiteY301" fmla="*/ 330740 h 1391055"/>
              <a:gd name="connsiteX302" fmla="*/ 214009 w 719847"/>
              <a:gd name="connsiteY302" fmla="*/ 301557 h 1391055"/>
              <a:gd name="connsiteX303" fmla="*/ 194553 w 719847"/>
              <a:gd name="connsiteY303" fmla="*/ 272374 h 1391055"/>
              <a:gd name="connsiteX304" fmla="*/ 126460 w 719847"/>
              <a:gd name="connsiteY304" fmla="*/ 301557 h 1391055"/>
              <a:gd name="connsiteX305" fmla="*/ 87549 w 719847"/>
              <a:gd name="connsiteY305" fmla="*/ 330740 h 1391055"/>
              <a:gd name="connsiteX306" fmla="*/ 107004 w 719847"/>
              <a:gd name="connsiteY306" fmla="*/ 398834 h 1391055"/>
              <a:gd name="connsiteX307" fmla="*/ 175098 w 719847"/>
              <a:gd name="connsiteY307" fmla="*/ 369651 h 1391055"/>
              <a:gd name="connsiteX308" fmla="*/ 194553 w 719847"/>
              <a:gd name="connsiteY308" fmla="*/ 272374 h 1391055"/>
              <a:gd name="connsiteX309" fmla="*/ 214009 w 719847"/>
              <a:gd name="connsiteY309" fmla="*/ 214008 h 1391055"/>
              <a:gd name="connsiteX310" fmla="*/ 204281 w 719847"/>
              <a:gd name="connsiteY310" fmla="*/ 252919 h 1391055"/>
              <a:gd name="connsiteX311" fmla="*/ 214009 w 719847"/>
              <a:gd name="connsiteY311" fmla="*/ 282102 h 1391055"/>
              <a:gd name="connsiteX312" fmla="*/ 291830 w 719847"/>
              <a:gd name="connsiteY312" fmla="*/ 262647 h 1391055"/>
              <a:gd name="connsiteX313" fmla="*/ 340468 w 719847"/>
              <a:gd name="connsiteY313" fmla="*/ 252919 h 1391055"/>
              <a:gd name="connsiteX314" fmla="*/ 379379 w 719847"/>
              <a:gd name="connsiteY314" fmla="*/ 243191 h 1391055"/>
              <a:gd name="connsiteX315" fmla="*/ 447472 w 719847"/>
              <a:gd name="connsiteY315" fmla="*/ 233464 h 1391055"/>
              <a:gd name="connsiteX316" fmla="*/ 486383 w 719847"/>
              <a:gd name="connsiteY316" fmla="*/ 184825 h 1391055"/>
              <a:gd name="connsiteX317" fmla="*/ 515566 w 719847"/>
              <a:gd name="connsiteY317" fmla="*/ 155642 h 1391055"/>
              <a:gd name="connsiteX318" fmla="*/ 505838 w 719847"/>
              <a:gd name="connsiteY318" fmla="*/ 19455 h 1391055"/>
              <a:gd name="connsiteX319" fmla="*/ 466928 w 719847"/>
              <a:gd name="connsiteY319" fmla="*/ 9727 h 1391055"/>
              <a:gd name="connsiteX320" fmla="*/ 359923 w 719847"/>
              <a:gd name="connsiteY320" fmla="*/ 29183 h 1391055"/>
              <a:gd name="connsiteX321" fmla="*/ 330741 w 719847"/>
              <a:gd name="connsiteY321" fmla="*/ 126459 h 1391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</a:cxnLst>
            <a:rect l="l" t="t" r="r" b="b"/>
            <a:pathLst>
              <a:path w="719847" h="1391055">
                <a:moveTo>
                  <a:pt x="719847" y="97276"/>
                </a:moveTo>
                <a:cubicBezTo>
                  <a:pt x="703634" y="94034"/>
                  <a:pt x="686406" y="94062"/>
                  <a:pt x="671209" y="87549"/>
                </a:cubicBezTo>
                <a:cubicBezTo>
                  <a:pt x="662779" y="83936"/>
                  <a:pt x="659618" y="72812"/>
                  <a:pt x="651753" y="68093"/>
                </a:cubicBezTo>
                <a:cubicBezTo>
                  <a:pt x="642960" y="62818"/>
                  <a:pt x="632298" y="61608"/>
                  <a:pt x="622570" y="58366"/>
                </a:cubicBezTo>
                <a:cubicBezTo>
                  <a:pt x="562630" y="18405"/>
                  <a:pt x="628893" y="57231"/>
                  <a:pt x="544749" y="29183"/>
                </a:cubicBezTo>
                <a:cubicBezTo>
                  <a:pt x="530992" y="24597"/>
                  <a:pt x="519167" y="15439"/>
                  <a:pt x="505838" y="9727"/>
                </a:cubicBezTo>
                <a:cubicBezTo>
                  <a:pt x="496413" y="5688"/>
                  <a:pt x="486383" y="3242"/>
                  <a:pt x="476655" y="0"/>
                </a:cubicBezTo>
                <a:cubicBezTo>
                  <a:pt x="405319" y="6485"/>
                  <a:pt x="332772" y="4846"/>
                  <a:pt x="262647" y="19455"/>
                </a:cubicBezTo>
                <a:cubicBezTo>
                  <a:pt x="251202" y="21839"/>
                  <a:pt x="244163" y="36987"/>
                  <a:pt x="243192" y="48638"/>
                </a:cubicBezTo>
                <a:cubicBezTo>
                  <a:pt x="240753" y="77899"/>
                  <a:pt x="242885" y="108592"/>
                  <a:pt x="252919" y="136187"/>
                </a:cubicBezTo>
                <a:cubicBezTo>
                  <a:pt x="259636" y="154660"/>
                  <a:pt x="309172" y="162410"/>
                  <a:pt x="321013" y="165370"/>
                </a:cubicBezTo>
                <a:cubicBezTo>
                  <a:pt x="353438" y="158885"/>
                  <a:pt x="388185" y="159598"/>
                  <a:pt x="418289" y="145915"/>
                </a:cubicBezTo>
                <a:cubicBezTo>
                  <a:pt x="427624" y="141672"/>
                  <a:pt x="435268" y="123983"/>
                  <a:pt x="428017" y="116732"/>
                </a:cubicBezTo>
                <a:cubicBezTo>
                  <a:pt x="416326" y="105041"/>
                  <a:pt x="395592" y="110247"/>
                  <a:pt x="379379" y="107004"/>
                </a:cubicBezTo>
                <a:cubicBezTo>
                  <a:pt x="376840" y="107639"/>
                  <a:pt x="317626" y="121386"/>
                  <a:pt x="311285" y="126459"/>
                </a:cubicBezTo>
                <a:cubicBezTo>
                  <a:pt x="302156" y="133762"/>
                  <a:pt x="300811" y="148157"/>
                  <a:pt x="291830" y="155642"/>
                </a:cubicBezTo>
                <a:cubicBezTo>
                  <a:pt x="280690" y="164926"/>
                  <a:pt x="265889" y="168613"/>
                  <a:pt x="252919" y="175098"/>
                </a:cubicBezTo>
                <a:cubicBezTo>
                  <a:pt x="246545" y="200596"/>
                  <a:pt x="226015" y="261923"/>
                  <a:pt x="252919" y="282102"/>
                </a:cubicBezTo>
                <a:cubicBezTo>
                  <a:pt x="265889" y="291830"/>
                  <a:pt x="272374" y="256161"/>
                  <a:pt x="282102" y="243191"/>
                </a:cubicBezTo>
                <a:cubicBezTo>
                  <a:pt x="305329" y="173512"/>
                  <a:pt x="272122" y="253222"/>
                  <a:pt x="321013" y="194553"/>
                </a:cubicBezTo>
                <a:cubicBezTo>
                  <a:pt x="395196" y="105533"/>
                  <a:pt x="275786" y="204153"/>
                  <a:pt x="379379" y="126459"/>
                </a:cubicBezTo>
                <a:cubicBezTo>
                  <a:pt x="376136" y="116731"/>
                  <a:pt x="379905" y="97276"/>
                  <a:pt x="369651" y="97276"/>
                </a:cubicBezTo>
                <a:cubicBezTo>
                  <a:pt x="359397" y="97276"/>
                  <a:pt x="358903" y="116256"/>
                  <a:pt x="359923" y="126459"/>
                </a:cubicBezTo>
                <a:cubicBezTo>
                  <a:pt x="366804" y="195270"/>
                  <a:pt x="367556" y="186671"/>
                  <a:pt x="408562" y="214008"/>
                </a:cubicBezTo>
                <a:cubicBezTo>
                  <a:pt x="437745" y="210766"/>
                  <a:pt x="469848" y="217412"/>
                  <a:pt x="496111" y="204281"/>
                </a:cubicBezTo>
                <a:cubicBezTo>
                  <a:pt x="508069" y="198302"/>
                  <a:pt x="505838" y="178739"/>
                  <a:pt x="505838" y="165370"/>
                </a:cubicBezTo>
                <a:cubicBezTo>
                  <a:pt x="505838" y="142442"/>
                  <a:pt x="503362" y="119028"/>
                  <a:pt x="496111" y="97276"/>
                </a:cubicBezTo>
                <a:cubicBezTo>
                  <a:pt x="493211" y="88575"/>
                  <a:pt x="482384" y="84983"/>
                  <a:pt x="476655" y="77821"/>
                </a:cubicBezTo>
                <a:cubicBezTo>
                  <a:pt x="469352" y="68692"/>
                  <a:pt x="463685" y="58366"/>
                  <a:pt x="457200" y="48638"/>
                </a:cubicBezTo>
                <a:cubicBezTo>
                  <a:pt x="437745" y="51881"/>
                  <a:pt x="416475" y="49545"/>
                  <a:pt x="398834" y="58366"/>
                </a:cubicBezTo>
                <a:cubicBezTo>
                  <a:pt x="380336" y="67615"/>
                  <a:pt x="361442" y="141357"/>
                  <a:pt x="359923" y="145915"/>
                </a:cubicBezTo>
                <a:cubicBezTo>
                  <a:pt x="366408" y="168613"/>
                  <a:pt x="359738" y="200914"/>
                  <a:pt x="379379" y="214008"/>
                </a:cubicBezTo>
                <a:cubicBezTo>
                  <a:pt x="398456" y="226726"/>
                  <a:pt x="431259" y="220494"/>
                  <a:pt x="447472" y="204281"/>
                </a:cubicBezTo>
                <a:cubicBezTo>
                  <a:pt x="470526" y="181227"/>
                  <a:pt x="430255" y="148153"/>
                  <a:pt x="418289" y="136187"/>
                </a:cubicBezTo>
                <a:cubicBezTo>
                  <a:pt x="415047" y="126459"/>
                  <a:pt x="415126" y="114881"/>
                  <a:pt x="408562" y="107004"/>
                </a:cubicBezTo>
                <a:cubicBezTo>
                  <a:pt x="398183" y="94549"/>
                  <a:pt x="381115" y="89285"/>
                  <a:pt x="369651" y="77821"/>
                </a:cubicBezTo>
                <a:cubicBezTo>
                  <a:pt x="361384" y="69554"/>
                  <a:pt x="356681" y="58366"/>
                  <a:pt x="350196" y="48638"/>
                </a:cubicBezTo>
                <a:cubicBezTo>
                  <a:pt x="337226" y="55123"/>
                  <a:pt x="318971" y="55796"/>
                  <a:pt x="311285" y="68093"/>
                </a:cubicBezTo>
                <a:cubicBezTo>
                  <a:pt x="285167" y="109882"/>
                  <a:pt x="306203" y="138072"/>
                  <a:pt x="321013" y="175098"/>
                </a:cubicBezTo>
                <a:cubicBezTo>
                  <a:pt x="317770" y="149157"/>
                  <a:pt x="328298" y="117125"/>
                  <a:pt x="311285" y="97276"/>
                </a:cubicBezTo>
                <a:cubicBezTo>
                  <a:pt x="300525" y="84723"/>
                  <a:pt x="277699" y="100162"/>
                  <a:pt x="262647" y="107004"/>
                </a:cubicBezTo>
                <a:cubicBezTo>
                  <a:pt x="241360" y="116680"/>
                  <a:pt x="204281" y="145915"/>
                  <a:pt x="204281" y="145915"/>
                </a:cubicBezTo>
                <a:cubicBezTo>
                  <a:pt x="201038" y="155643"/>
                  <a:pt x="194553" y="164844"/>
                  <a:pt x="194553" y="175098"/>
                </a:cubicBezTo>
                <a:cubicBezTo>
                  <a:pt x="194553" y="194822"/>
                  <a:pt x="209065" y="214329"/>
                  <a:pt x="204281" y="233464"/>
                </a:cubicBezTo>
                <a:cubicBezTo>
                  <a:pt x="201446" y="244806"/>
                  <a:pt x="184826" y="246434"/>
                  <a:pt x="175098" y="252919"/>
                </a:cubicBezTo>
                <a:cubicBezTo>
                  <a:pt x="187317" y="375104"/>
                  <a:pt x="155213" y="360107"/>
                  <a:pt x="223736" y="330740"/>
                </a:cubicBezTo>
                <a:cubicBezTo>
                  <a:pt x="233161" y="326701"/>
                  <a:pt x="243191" y="324255"/>
                  <a:pt x="252919" y="321013"/>
                </a:cubicBezTo>
                <a:cubicBezTo>
                  <a:pt x="262647" y="314528"/>
                  <a:pt x="271645" y="306786"/>
                  <a:pt x="282102" y="301557"/>
                </a:cubicBezTo>
                <a:cubicBezTo>
                  <a:pt x="291273" y="296971"/>
                  <a:pt x="302492" y="297105"/>
                  <a:pt x="311285" y="291830"/>
                </a:cubicBezTo>
                <a:cubicBezTo>
                  <a:pt x="319150" y="287111"/>
                  <a:pt x="323278" y="277705"/>
                  <a:pt x="330741" y="272374"/>
                </a:cubicBezTo>
                <a:cubicBezTo>
                  <a:pt x="370943" y="243658"/>
                  <a:pt x="370785" y="246055"/>
                  <a:pt x="408562" y="233464"/>
                </a:cubicBezTo>
                <a:cubicBezTo>
                  <a:pt x="415047" y="226979"/>
                  <a:pt x="421532" y="207523"/>
                  <a:pt x="428017" y="214008"/>
                </a:cubicBezTo>
                <a:cubicBezTo>
                  <a:pt x="435268" y="221259"/>
                  <a:pt x="425540" y="235940"/>
                  <a:pt x="418289" y="243191"/>
                </a:cubicBezTo>
                <a:cubicBezTo>
                  <a:pt x="406266" y="255214"/>
                  <a:pt x="367639" y="266560"/>
                  <a:pt x="350196" y="272374"/>
                </a:cubicBezTo>
                <a:cubicBezTo>
                  <a:pt x="340468" y="278859"/>
                  <a:pt x="331470" y="286601"/>
                  <a:pt x="321013" y="291830"/>
                </a:cubicBezTo>
                <a:cubicBezTo>
                  <a:pt x="311842" y="296416"/>
                  <a:pt x="299081" y="294307"/>
                  <a:pt x="291830" y="301557"/>
                </a:cubicBezTo>
                <a:cubicBezTo>
                  <a:pt x="284579" y="308808"/>
                  <a:pt x="287378" y="321947"/>
                  <a:pt x="282102" y="330740"/>
                </a:cubicBezTo>
                <a:cubicBezTo>
                  <a:pt x="273668" y="344797"/>
                  <a:pt x="230236" y="374504"/>
                  <a:pt x="223736" y="379379"/>
                </a:cubicBezTo>
                <a:cubicBezTo>
                  <a:pt x="220494" y="389107"/>
                  <a:pt x="219285" y="399769"/>
                  <a:pt x="214009" y="408562"/>
                </a:cubicBezTo>
                <a:cubicBezTo>
                  <a:pt x="209290" y="416426"/>
                  <a:pt x="195256" y="418873"/>
                  <a:pt x="194553" y="428017"/>
                </a:cubicBezTo>
                <a:cubicBezTo>
                  <a:pt x="191806" y="463727"/>
                  <a:pt x="201038" y="499353"/>
                  <a:pt x="204281" y="535021"/>
                </a:cubicBezTo>
                <a:cubicBezTo>
                  <a:pt x="223736" y="531778"/>
                  <a:pt x="245921" y="535747"/>
                  <a:pt x="262647" y="525293"/>
                </a:cubicBezTo>
                <a:cubicBezTo>
                  <a:pt x="274944" y="517608"/>
                  <a:pt x="282102" y="500884"/>
                  <a:pt x="282102" y="486383"/>
                </a:cubicBezTo>
                <a:cubicBezTo>
                  <a:pt x="282102" y="320923"/>
                  <a:pt x="300814" y="349638"/>
                  <a:pt x="223736" y="291830"/>
                </a:cubicBezTo>
                <a:cubicBezTo>
                  <a:pt x="184825" y="295072"/>
                  <a:pt x="145707" y="296397"/>
                  <a:pt x="107004" y="301557"/>
                </a:cubicBezTo>
                <a:cubicBezTo>
                  <a:pt x="96840" y="302912"/>
                  <a:pt x="85072" y="304034"/>
                  <a:pt x="77821" y="311285"/>
                </a:cubicBezTo>
                <a:cubicBezTo>
                  <a:pt x="70571" y="318536"/>
                  <a:pt x="71040" y="330647"/>
                  <a:pt x="68094" y="340468"/>
                </a:cubicBezTo>
                <a:cubicBezTo>
                  <a:pt x="61311" y="363079"/>
                  <a:pt x="55123" y="385864"/>
                  <a:pt x="48638" y="408562"/>
                </a:cubicBezTo>
                <a:cubicBezTo>
                  <a:pt x="55123" y="434502"/>
                  <a:pt x="61059" y="460586"/>
                  <a:pt x="68094" y="486383"/>
                </a:cubicBezTo>
                <a:cubicBezTo>
                  <a:pt x="70792" y="496275"/>
                  <a:pt x="69814" y="509161"/>
                  <a:pt x="77821" y="515566"/>
                </a:cubicBezTo>
                <a:cubicBezTo>
                  <a:pt x="88261" y="523918"/>
                  <a:pt x="103762" y="522051"/>
                  <a:pt x="116732" y="525293"/>
                </a:cubicBezTo>
                <a:cubicBezTo>
                  <a:pt x="142672" y="522051"/>
                  <a:pt x="172801" y="530067"/>
                  <a:pt x="194553" y="515566"/>
                </a:cubicBezTo>
                <a:cubicBezTo>
                  <a:pt x="208310" y="506395"/>
                  <a:pt x="201323" y="483194"/>
                  <a:pt x="204281" y="466927"/>
                </a:cubicBezTo>
                <a:cubicBezTo>
                  <a:pt x="207809" y="447522"/>
                  <a:pt x="210766" y="428017"/>
                  <a:pt x="214009" y="408562"/>
                </a:cubicBezTo>
                <a:cubicBezTo>
                  <a:pt x="210766" y="379379"/>
                  <a:pt x="230544" y="334144"/>
                  <a:pt x="204281" y="321013"/>
                </a:cubicBezTo>
                <a:cubicBezTo>
                  <a:pt x="171213" y="304479"/>
                  <a:pt x="130345" y="333662"/>
                  <a:pt x="97277" y="350196"/>
                </a:cubicBezTo>
                <a:cubicBezTo>
                  <a:pt x="88106" y="354782"/>
                  <a:pt x="91792" y="370044"/>
                  <a:pt x="87549" y="379379"/>
                </a:cubicBezTo>
                <a:cubicBezTo>
                  <a:pt x="33182" y="498984"/>
                  <a:pt x="61652" y="418155"/>
                  <a:pt x="38911" y="486383"/>
                </a:cubicBezTo>
                <a:cubicBezTo>
                  <a:pt x="42153" y="512323"/>
                  <a:pt x="25940" y="551234"/>
                  <a:pt x="48638" y="564204"/>
                </a:cubicBezTo>
                <a:cubicBezTo>
                  <a:pt x="76031" y="579857"/>
                  <a:pt x="114384" y="514223"/>
                  <a:pt x="126460" y="496110"/>
                </a:cubicBezTo>
                <a:cubicBezTo>
                  <a:pt x="129672" y="483260"/>
                  <a:pt x="158916" y="360018"/>
                  <a:pt x="165370" y="379379"/>
                </a:cubicBezTo>
                <a:cubicBezTo>
                  <a:pt x="185903" y="440979"/>
                  <a:pt x="169473" y="509244"/>
                  <a:pt x="175098" y="573932"/>
                </a:cubicBezTo>
                <a:cubicBezTo>
                  <a:pt x="175986" y="584147"/>
                  <a:pt x="180240" y="593944"/>
                  <a:pt x="184826" y="603115"/>
                </a:cubicBezTo>
                <a:cubicBezTo>
                  <a:pt x="195758" y="624978"/>
                  <a:pt x="215023" y="646114"/>
                  <a:pt x="233464" y="661481"/>
                </a:cubicBezTo>
                <a:cubicBezTo>
                  <a:pt x="242445" y="668965"/>
                  <a:pt x="252919" y="674451"/>
                  <a:pt x="262647" y="680936"/>
                </a:cubicBezTo>
                <a:cubicBezTo>
                  <a:pt x="314892" y="628691"/>
                  <a:pt x="313883" y="644471"/>
                  <a:pt x="282102" y="525293"/>
                </a:cubicBezTo>
                <a:cubicBezTo>
                  <a:pt x="278423" y="511496"/>
                  <a:pt x="234159" y="499584"/>
                  <a:pt x="223736" y="496110"/>
                </a:cubicBezTo>
                <a:cubicBezTo>
                  <a:pt x="184825" y="499353"/>
                  <a:pt x="134613" y="478228"/>
                  <a:pt x="107004" y="505838"/>
                </a:cubicBezTo>
                <a:cubicBezTo>
                  <a:pt x="56893" y="555949"/>
                  <a:pt x="120541" y="597095"/>
                  <a:pt x="136187" y="632298"/>
                </a:cubicBezTo>
                <a:cubicBezTo>
                  <a:pt x="144516" y="651038"/>
                  <a:pt x="144774" y="673274"/>
                  <a:pt x="155643" y="690664"/>
                </a:cubicBezTo>
                <a:cubicBezTo>
                  <a:pt x="161839" y="700578"/>
                  <a:pt x="175098" y="703634"/>
                  <a:pt x="184826" y="710119"/>
                </a:cubicBezTo>
                <a:cubicBezTo>
                  <a:pt x="190836" y="719134"/>
                  <a:pt x="209971" y="760776"/>
                  <a:pt x="233464" y="749030"/>
                </a:cubicBezTo>
                <a:cubicBezTo>
                  <a:pt x="242635" y="744444"/>
                  <a:pt x="239949" y="729575"/>
                  <a:pt x="243192" y="719847"/>
                </a:cubicBezTo>
                <a:cubicBezTo>
                  <a:pt x="239949" y="658238"/>
                  <a:pt x="258520" y="591398"/>
                  <a:pt x="233464" y="535021"/>
                </a:cubicBezTo>
                <a:cubicBezTo>
                  <a:pt x="224152" y="514069"/>
                  <a:pt x="183713" y="530992"/>
                  <a:pt x="165370" y="544749"/>
                </a:cubicBezTo>
                <a:cubicBezTo>
                  <a:pt x="152143" y="554669"/>
                  <a:pt x="160394" y="577551"/>
                  <a:pt x="155643" y="593387"/>
                </a:cubicBezTo>
                <a:cubicBezTo>
                  <a:pt x="150625" y="610112"/>
                  <a:pt x="142154" y="625615"/>
                  <a:pt x="136187" y="642025"/>
                </a:cubicBezTo>
                <a:cubicBezTo>
                  <a:pt x="129179" y="661298"/>
                  <a:pt x="116732" y="700391"/>
                  <a:pt x="116732" y="700391"/>
                </a:cubicBezTo>
                <a:cubicBezTo>
                  <a:pt x="119975" y="749029"/>
                  <a:pt x="112453" y="799615"/>
                  <a:pt x="126460" y="846306"/>
                </a:cubicBezTo>
                <a:cubicBezTo>
                  <a:pt x="136853" y="880950"/>
                  <a:pt x="185263" y="900027"/>
                  <a:pt x="214009" y="914400"/>
                </a:cubicBezTo>
                <a:cubicBezTo>
                  <a:pt x="230222" y="911157"/>
                  <a:pt x="247859" y="912066"/>
                  <a:pt x="262647" y="904672"/>
                </a:cubicBezTo>
                <a:cubicBezTo>
                  <a:pt x="341382" y="865304"/>
                  <a:pt x="285805" y="700832"/>
                  <a:pt x="282102" y="671208"/>
                </a:cubicBezTo>
                <a:cubicBezTo>
                  <a:pt x="279622" y="651371"/>
                  <a:pt x="248914" y="629437"/>
                  <a:pt x="233464" y="622570"/>
                </a:cubicBezTo>
                <a:cubicBezTo>
                  <a:pt x="214724" y="614241"/>
                  <a:pt x="175098" y="603115"/>
                  <a:pt x="175098" y="603115"/>
                </a:cubicBezTo>
                <a:cubicBezTo>
                  <a:pt x="132945" y="609600"/>
                  <a:pt x="68366" y="584758"/>
                  <a:pt x="48638" y="622570"/>
                </a:cubicBezTo>
                <a:cubicBezTo>
                  <a:pt x="8093" y="700281"/>
                  <a:pt x="37485" y="808737"/>
                  <a:pt x="87549" y="875489"/>
                </a:cubicBezTo>
                <a:cubicBezTo>
                  <a:pt x="95803" y="886495"/>
                  <a:pt x="107673" y="894319"/>
                  <a:pt x="116732" y="904672"/>
                </a:cubicBezTo>
                <a:cubicBezTo>
                  <a:pt x="173345" y="969372"/>
                  <a:pt x="132513" y="937889"/>
                  <a:pt x="184826" y="972766"/>
                </a:cubicBezTo>
                <a:cubicBezTo>
                  <a:pt x="210766" y="969523"/>
                  <a:pt x="238758" y="973655"/>
                  <a:pt x="262647" y="963038"/>
                </a:cubicBezTo>
                <a:cubicBezTo>
                  <a:pt x="272017" y="958873"/>
                  <a:pt x="273057" y="944086"/>
                  <a:pt x="272375" y="933855"/>
                </a:cubicBezTo>
                <a:cubicBezTo>
                  <a:pt x="269751" y="894495"/>
                  <a:pt x="259404" y="856034"/>
                  <a:pt x="252919" y="817123"/>
                </a:cubicBezTo>
                <a:cubicBezTo>
                  <a:pt x="233464" y="826851"/>
                  <a:pt x="211068" y="832150"/>
                  <a:pt x="194553" y="846306"/>
                </a:cubicBezTo>
                <a:cubicBezTo>
                  <a:pt x="186768" y="852979"/>
                  <a:pt x="184826" y="865235"/>
                  <a:pt x="184826" y="875489"/>
                </a:cubicBezTo>
                <a:cubicBezTo>
                  <a:pt x="184826" y="1046698"/>
                  <a:pt x="164202" y="1005062"/>
                  <a:pt x="214009" y="1079770"/>
                </a:cubicBezTo>
                <a:cubicBezTo>
                  <a:pt x="217251" y="1089498"/>
                  <a:pt x="218048" y="1100421"/>
                  <a:pt x="223736" y="1108953"/>
                </a:cubicBezTo>
                <a:cubicBezTo>
                  <a:pt x="231367" y="1120400"/>
                  <a:pt x="246767" y="1125831"/>
                  <a:pt x="252919" y="1138136"/>
                </a:cubicBezTo>
                <a:cubicBezTo>
                  <a:pt x="260313" y="1152924"/>
                  <a:pt x="259404" y="1170561"/>
                  <a:pt x="262647" y="1186774"/>
                </a:cubicBezTo>
                <a:cubicBezTo>
                  <a:pt x="278860" y="1183532"/>
                  <a:pt x="296088" y="1183560"/>
                  <a:pt x="311285" y="1177047"/>
                </a:cubicBezTo>
                <a:cubicBezTo>
                  <a:pt x="345888" y="1162217"/>
                  <a:pt x="332109" y="1114575"/>
                  <a:pt x="340468" y="1089498"/>
                </a:cubicBezTo>
                <a:cubicBezTo>
                  <a:pt x="346447" y="1071561"/>
                  <a:pt x="359923" y="1057072"/>
                  <a:pt x="369651" y="1040859"/>
                </a:cubicBezTo>
                <a:cubicBezTo>
                  <a:pt x="366408" y="972766"/>
                  <a:pt x="382443" y="900922"/>
                  <a:pt x="359923" y="836579"/>
                </a:cubicBezTo>
                <a:cubicBezTo>
                  <a:pt x="353407" y="817963"/>
                  <a:pt x="318683" y="836521"/>
                  <a:pt x="301558" y="846306"/>
                </a:cubicBezTo>
                <a:cubicBezTo>
                  <a:pt x="292655" y="851393"/>
                  <a:pt x="294647" y="865630"/>
                  <a:pt x="291830" y="875489"/>
                </a:cubicBezTo>
                <a:cubicBezTo>
                  <a:pt x="288157" y="888344"/>
                  <a:pt x="285345" y="901430"/>
                  <a:pt x="282102" y="914400"/>
                </a:cubicBezTo>
                <a:cubicBezTo>
                  <a:pt x="285345" y="966281"/>
                  <a:pt x="280553" y="1019298"/>
                  <a:pt x="291830" y="1070042"/>
                </a:cubicBezTo>
                <a:cubicBezTo>
                  <a:pt x="294366" y="1081455"/>
                  <a:pt x="313710" y="1080369"/>
                  <a:pt x="321013" y="1089498"/>
                </a:cubicBezTo>
                <a:cubicBezTo>
                  <a:pt x="327419" y="1097505"/>
                  <a:pt x="327498" y="1108953"/>
                  <a:pt x="330741" y="1118681"/>
                </a:cubicBezTo>
                <a:cubicBezTo>
                  <a:pt x="350196" y="1115438"/>
                  <a:pt x="371981" y="1118739"/>
                  <a:pt x="389106" y="1108953"/>
                </a:cubicBezTo>
                <a:cubicBezTo>
                  <a:pt x="398009" y="1103866"/>
                  <a:pt x="396017" y="1089629"/>
                  <a:pt x="398834" y="1079770"/>
                </a:cubicBezTo>
                <a:cubicBezTo>
                  <a:pt x="402507" y="1066915"/>
                  <a:pt x="404889" y="1053714"/>
                  <a:pt x="408562" y="1040859"/>
                </a:cubicBezTo>
                <a:cubicBezTo>
                  <a:pt x="419484" y="1002631"/>
                  <a:pt x="430064" y="1007751"/>
                  <a:pt x="389106" y="1021404"/>
                </a:cubicBezTo>
                <a:cubicBezTo>
                  <a:pt x="370321" y="1077764"/>
                  <a:pt x="374399" y="1052265"/>
                  <a:pt x="389106" y="1147864"/>
                </a:cubicBezTo>
                <a:cubicBezTo>
                  <a:pt x="390665" y="1157999"/>
                  <a:pt x="391583" y="1169796"/>
                  <a:pt x="398834" y="1177047"/>
                </a:cubicBezTo>
                <a:cubicBezTo>
                  <a:pt x="409088" y="1187301"/>
                  <a:pt x="424775" y="1190017"/>
                  <a:pt x="437745" y="1196502"/>
                </a:cubicBezTo>
                <a:cubicBezTo>
                  <a:pt x="450715" y="1193259"/>
                  <a:pt x="470676" y="1198732"/>
                  <a:pt x="476655" y="1186774"/>
                </a:cubicBezTo>
                <a:cubicBezTo>
                  <a:pt x="481240" y="1177603"/>
                  <a:pt x="457726" y="1177047"/>
                  <a:pt x="447472" y="1177047"/>
                </a:cubicBezTo>
                <a:cubicBezTo>
                  <a:pt x="430938" y="1177047"/>
                  <a:pt x="415047" y="1183532"/>
                  <a:pt x="398834" y="1186774"/>
                </a:cubicBezTo>
                <a:cubicBezTo>
                  <a:pt x="402077" y="1248383"/>
                  <a:pt x="380972" y="1316419"/>
                  <a:pt x="408562" y="1371600"/>
                </a:cubicBezTo>
                <a:cubicBezTo>
                  <a:pt x="420253" y="1394982"/>
                  <a:pt x="463966" y="1375322"/>
                  <a:pt x="486383" y="1361872"/>
                </a:cubicBezTo>
                <a:cubicBezTo>
                  <a:pt x="501356" y="1352888"/>
                  <a:pt x="499871" y="1329644"/>
                  <a:pt x="505838" y="1313234"/>
                </a:cubicBezTo>
                <a:cubicBezTo>
                  <a:pt x="512846" y="1293961"/>
                  <a:pt x="518809" y="1274323"/>
                  <a:pt x="525294" y="1254868"/>
                </a:cubicBezTo>
                <a:lnTo>
                  <a:pt x="535021" y="1225685"/>
                </a:lnTo>
                <a:cubicBezTo>
                  <a:pt x="531779" y="1190017"/>
                  <a:pt x="539069" y="1151741"/>
                  <a:pt x="525294" y="1118681"/>
                </a:cubicBezTo>
                <a:cubicBezTo>
                  <a:pt x="520152" y="1106340"/>
                  <a:pt x="488274" y="1095718"/>
                  <a:pt x="486383" y="1108953"/>
                </a:cubicBezTo>
                <a:cubicBezTo>
                  <a:pt x="479443" y="1157529"/>
                  <a:pt x="497771" y="1206467"/>
                  <a:pt x="505838" y="1254868"/>
                </a:cubicBezTo>
                <a:cubicBezTo>
                  <a:pt x="507524" y="1264982"/>
                  <a:pt x="510980" y="1274880"/>
                  <a:pt x="515566" y="1284051"/>
                </a:cubicBezTo>
                <a:cubicBezTo>
                  <a:pt x="520794" y="1294508"/>
                  <a:pt x="528536" y="1303506"/>
                  <a:pt x="535021" y="1313234"/>
                </a:cubicBezTo>
                <a:cubicBezTo>
                  <a:pt x="564204" y="1309991"/>
                  <a:pt x="596717" y="1317427"/>
                  <a:pt x="622570" y="1303506"/>
                </a:cubicBezTo>
                <a:cubicBezTo>
                  <a:pt x="643158" y="1292420"/>
                  <a:pt x="661481" y="1245140"/>
                  <a:pt x="661481" y="1245140"/>
                </a:cubicBezTo>
                <a:cubicBezTo>
                  <a:pt x="658238" y="1199744"/>
                  <a:pt x="666145" y="1152129"/>
                  <a:pt x="651753" y="1108953"/>
                </a:cubicBezTo>
                <a:cubicBezTo>
                  <a:pt x="647525" y="1096270"/>
                  <a:pt x="624801" y="1105204"/>
                  <a:pt x="612843" y="1099225"/>
                </a:cubicBezTo>
                <a:cubicBezTo>
                  <a:pt x="604640" y="1095123"/>
                  <a:pt x="600549" y="1085499"/>
                  <a:pt x="593387" y="1079770"/>
                </a:cubicBezTo>
                <a:cubicBezTo>
                  <a:pt x="584258" y="1072467"/>
                  <a:pt x="573932" y="1066800"/>
                  <a:pt x="564204" y="1060315"/>
                </a:cubicBezTo>
                <a:cubicBezTo>
                  <a:pt x="538264" y="1063557"/>
                  <a:pt x="509765" y="1058351"/>
                  <a:pt x="486383" y="1070042"/>
                </a:cubicBezTo>
                <a:cubicBezTo>
                  <a:pt x="461774" y="1082347"/>
                  <a:pt x="428017" y="1128408"/>
                  <a:pt x="428017" y="1128408"/>
                </a:cubicBezTo>
                <a:cubicBezTo>
                  <a:pt x="434502" y="1157591"/>
                  <a:pt x="440221" y="1186955"/>
                  <a:pt x="447472" y="1215957"/>
                </a:cubicBezTo>
                <a:cubicBezTo>
                  <a:pt x="449959" y="1225905"/>
                  <a:pt x="449193" y="1238734"/>
                  <a:pt x="457200" y="1245140"/>
                </a:cubicBezTo>
                <a:cubicBezTo>
                  <a:pt x="467640" y="1253492"/>
                  <a:pt x="483141" y="1251625"/>
                  <a:pt x="496111" y="1254868"/>
                </a:cubicBezTo>
                <a:cubicBezTo>
                  <a:pt x="512324" y="1251625"/>
                  <a:pt x="538609" y="1260491"/>
                  <a:pt x="544749" y="1245140"/>
                </a:cubicBezTo>
                <a:cubicBezTo>
                  <a:pt x="555654" y="1217877"/>
                  <a:pt x="539848" y="1186554"/>
                  <a:pt x="535021" y="1157591"/>
                </a:cubicBezTo>
                <a:cubicBezTo>
                  <a:pt x="533335" y="1147477"/>
                  <a:pt x="532545" y="1135659"/>
                  <a:pt x="525294" y="1128408"/>
                </a:cubicBezTo>
                <a:cubicBezTo>
                  <a:pt x="515040" y="1118154"/>
                  <a:pt x="499059" y="1115995"/>
                  <a:pt x="486383" y="1108953"/>
                </a:cubicBezTo>
                <a:cubicBezTo>
                  <a:pt x="471644" y="1100765"/>
                  <a:pt x="419119" y="1066401"/>
                  <a:pt x="398834" y="1060315"/>
                </a:cubicBezTo>
                <a:cubicBezTo>
                  <a:pt x="379942" y="1054647"/>
                  <a:pt x="359923" y="1053830"/>
                  <a:pt x="340468" y="1050587"/>
                </a:cubicBezTo>
                <a:cubicBezTo>
                  <a:pt x="321013" y="1057072"/>
                  <a:pt x="296603" y="1055541"/>
                  <a:pt x="282102" y="1070042"/>
                </a:cubicBezTo>
                <a:cubicBezTo>
                  <a:pt x="275617" y="1076527"/>
                  <a:pt x="293927" y="1084410"/>
                  <a:pt x="301558" y="1089498"/>
                </a:cubicBezTo>
                <a:cubicBezTo>
                  <a:pt x="313623" y="1097542"/>
                  <a:pt x="327878" y="1101759"/>
                  <a:pt x="340468" y="1108953"/>
                </a:cubicBezTo>
                <a:cubicBezTo>
                  <a:pt x="405213" y="1145950"/>
                  <a:pt x="326111" y="1113894"/>
                  <a:pt x="428017" y="1147864"/>
                </a:cubicBezTo>
                <a:cubicBezTo>
                  <a:pt x="424774" y="1125166"/>
                  <a:pt x="427601" y="1100722"/>
                  <a:pt x="418289" y="1079770"/>
                </a:cubicBezTo>
                <a:cubicBezTo>
                  <a:pt x="413541" y="1069087"/>
                  <a:pt x="398087" y="1067799"/>
                  <a:pt x="389106" y="1060315"/>
                </a:cubicBezTo>
                <a:cubicBezTo>
                  <a:pt x="378538" y="1051508"/>
                  <a:pt x="369651" y="1040860"/>
                  <a:pt x="359923" y="1031132"/>
                </a:cubicBezTo>
                <a:cubicBezTo>
                  <a:pt x="317770" y="1034374"/>
                  <a:pt x="275483" y="1036190"/>
                  <a:pt x="233464" y="1040859"/>
                </a:cubicBezTo>
                <a:cubicBezTo>
                  <a:pt x="217031" y="1042685"/>
                  <a:pt x="198583" y="1041416"/>
                  <a:pt x="184826" y="1050587"/>
                </a:cubicBezTo>
                <a:cubicBezTo>
                  <a:pt x="176294" y="1056275"/>
                  <a:pt x="178341" y="1070042"/>
                  <a:pt x="175098" y="1079770"/>
                </a:cubicBezTo>
                <a:cubicBezTo>
                  <a:pt x="181978" y="1127929"/>
                  <a:pt x="177583" y="1160076"/>
                  <a:pt x="214009" y="1196502"/>
                </a:cubicBezTo>
                <a:cubicBezTo>
                  <a:pt x="230543" y="1213036"/>
                  <a:pt x="272375" y="1235413"/>
                  <a:pt x="272375" y="1235413"/>
                </a:cubicBezTo>
                <a:cubicBezTo>
                  <a:pt x="278860" y="1245141"/>
                  <a:pt x="282701" y="1257293"/>
                  <a:pt x="291830" y="1264596"/>
                </a:cubicBezTo>
                <a:cubicBezTo>
                  <a:pt x="316602" y="1284413"/>
                  <a:pt x="355376" y="1268596"/>
                  <a:pt x="379379" y="1264596"/>
                </a:cubicBezTo>
                <a:cubicBezTo>
                  <a:pt x="359692" y="1153037"/>
                  <a:pt x="401431" y="1089498"/>
                  <a:pt x="301558" y="1089498"/>
                </a:cubicBezTo>
                <a:cubicBezTo>
                  <a:pt x="291304" y="1089498"/>
                  <a:pt x="282103" y="1095983"/>
                  <a:pt x="272375" y="1099225"/>
                </a:cubicBezTo>
                <a:cubicBezTo>
                  <a:pt x="262647" y="1112195"/>
                  <a:pt x="247124" y="1122407"/>
                  <a:pt x="243192" y="1138136"/>
                </a:cubicBezTo>
                <a:cubicBezTo>
                  <a:pt x="232003" y="1182893"/>
                  <a:pt x="228250" y="1339489"/>
                  <a:pt x="243192" y="1381327"/>
                </a:cubicBezTo>
                <a:cubicBezTo>
                  <a:pt x="247689" y="1393917"/>
                  <a:pt x="269132" y="1387812"/>
                  <a:pt x="282102" y="1391055"/>
                </a:cubicBezTo>
                <a:cubicBezTo>
                  <a:pt x="291830" y="1384570"/>
                  <a:pt x="303018" y="1379867"/>
                  <a:pt x="311285" y="1371600"/>
                </a:cubicBezTo>
                <a:cubicBezTo>
                  <a:pt x="339348" y="1343538"/>
                  <a:pt x="336591" y="1311737"/>
                  <a:pt x="350196" y="1274323"/>
                </a:cubicBezTo>
                <a:cubicBezTo>
                  <a:pt x="355152" y="1260695"/>
                  <a:pt x="363166" y="1248383"/>
                  <a:pt x="369651" y="1235413"/>
                </a:cubicBezTo>
                <a:cubicBezTo>
                  <a:pt x="376607" y="1165853"/>
                  <a:pt x="391897" y="1068686"/>
                  <a:pt x="369651" y="1001949"/>
                </a:cubicBezTo>
                <a:cubicBezTo>
                  <a:pt x="365423" y="989266"/>
                  <a:pt x="343424" y="996449"/>
                  <a:pt x="330741" y="992221"/>
                </a:cubicBezTo>
                <a:cubicBezTo>
                  <a:pt x="277237" y="974386"/>
                  <a:pt x="286612" y="976148"/>
                  <a:pt x="243192" y="943583"/>
                </a:cubicBezTo>
                <a:cubicBezTo>
                  <a:pt x="166344" y="969199"/>
                  <a:pt x="193580" y="941883"/>
                  <a:pt x="175098" y="1001949"/>
                </a:cubicBezTo>
                <a:cubicBezTo>
                  <a:pt x="166051" y="1031350"/>
                  <a:pt x="145915" y="1089498"/>
                  <a:pt x="145915" y="1089498"/>
                </a:cubicBezTo>
                <a:cubicBezTo>
                  <a:pt x="180778" y="1368399"/>
                  <a:pt x="104234" y="1352296"/>
                  <a:pt x="214009" y="1303506"/>
                </a:cubicBezTo>
                <a:cubicBezTo>
                  <a:pt x="229966" y="1296414"/>
                  <a:pt x="246434" y="1290536"/>
                  <a:pt x="262647" y="1284051"/>
                </a:cubicBezTo>
                <a:cubicBezTo>
                  <a:pt x="269132" y="1271081"/>
                  <a:pt x="276896" y="1258675"/>
                  <a:pt x="282102" y="1245140"/>
                </a:cubicBezTo>
                <a:cubicBezTo>
                  <a:pt x="293145" y="1216429"/>
                  <a:pt x="311285" y="1157591"/>
                  <a:pt x="311285" y="1157591"/>
                </a:cubicBezTo>
                <a:cubicBezTo>
                  <a:pt x="297147" y="1115175"/>
                  <a:pt x="298067" y="1100872"/>
                  <a:pt x="272375" y="1070042"/>
                </a:cubicBezTo>
                <a:cubicBezTo>
                  <a:pt x="263568" y="1059474"/>
                  <a:pt x="251999" y="1051427"/>
                  <a:pt x="243192" y="1040859"/>
                </a:cubicBezTo>
                <a:cubicBezTo>
                  <a:pt x="235707" y="1031878"/>
                  <a:pt x="232003" y="1019943"/>
                  <a:pt x="223736" y="1011676"/>
                </a:cubicBezTo>
                <a:cubicBezTo>
                  <a:pt x="207936" y="995876"/>
                  <a:pt x="173445" y="982939"/>
                  <a:pt x="155643" y="972766"/>
                </a:cubicBezTo>
                <a:cubicBezTo>
                  <a:pt x="59407" y="917773"/>
                  <a:pt x="205120" y="992639"/>
                  <a:pt x="87549" y="933855"/>
                </a:cubicBezTo>
                <a:cubicBezTo>
                  <a:pt x="77821" y="937098"/>
                  <a:pt x="65617" y="936332"/>
                  <a:pt x="58366" y="943583"/>
                </a:cubicBezTo>
                <a:cubicBezTo>
                  <a:pt x="51115" y="950834"/>
                  <a:pt x="52142" y="963129"/>
                  <a:pt x="48638" y="972766"/>
                </a:cubicBezTo>
                <a:cubicBezTo>
                  <a:pt x="39170" y="998802"/>
                  <a:pt x="29183" y="1024647"/>
                  <a:pt x="19455" y="1050587"/>
                </a:cubicBezTo>
                <a:cubicBezTo>
                  <a:pt x="22698" y="1095983"/>
                  <a:pt x="17002" y="1142923"/>
                  <a:pt x="29183" y="1186774"/>
                </a:cubicBezTo>
                <a:cubicBezTo>
                  <a:pt x="34092" y="1204448"/>
                  <a:pt x="56015" y="1211881"/>
                  <a:pt x="68094" y="1225685"/>
                </a:cubicBezTo>
                <a:cubicBezTo>
                  <a:pt x="78770" y="1237886"/>
                  <a:pt x="87549" y="1251626"/>
                  <a:pt x="97277" y="1264596"/>
                </a:cubicBezTo>
                <a:cubicBezTo>
                  <a:pt x="139430" y="1258111"/>
                  <a:pt x="185146" y="1263300"/>
                  <a:pt x="223736" y="1245140"/>
                </a:cubicBezTo>
                <a:cubicBezTo>
                  <a:pt x="244893" y="1235184"/>
                  <a:pt x="262647" y="1186774"/>
                  <a:pt x="262647" y="1186774"/>
                </a:cubicBezTo>
                <a:cubicBezTo>
                  <a:pt x="259404" y="1147863"/>
                  <a:pt x="265266" y="1107084"/>
                  <a:pt x="252919" y="1070042"/>
                </a:cubicBezTo>
                <a:cubicBezTo>
                  <a:pt x="247792" y="1054661"/>
                  <a:pt x="226464" y="1051238"/>
                  <a:pt x="214009" y="1040859"/>
                </a:cubicBezTo>
                <a:cubicBezTo>
                  <a:pt x="176841" y="1009886"/>
                  <a:pt x="215488" y="1026638"/>
                  <a:pt x="155643" y="1011676"/>
                </a:cubicBezTo>
                <a:cubicBezTo>
                  <a:pt x="145915" y="1014919"/>
                  <a:pt x="133711" y="1014153"/>
                  <a:pt x="126460" y="1021404"/>
                </a:cubicBezTo>
                <a:cubicBezTo>
                  <a:pt x="116206" y="1031658"/>
                  <a:pt x="107504" y="1045822"/>
                  <a:pt x="107004" y="1060315"/>
                </a:cubicBezTo>
                <a:cubicBezTo>
                  <a:pt x="104208" y="1141395"/>
                  <a:pt x="107773" y="1222874"/>
                  <a:pt x="116732" y="1303506"/>
                </a:cubicBezTo>
                <a:cubicBezTo>
                  <a:pt x="117745" y="1312621"/>
                  <a:pt x="129141" y="1317091"/>
                  <a:pt x="136187" y="1322962"/>
                </a:cubicBezTo>
                <a:cubicBezTo>
                  <a:pt x="175448" y="1355680"/>
                  <a:pt x="164684" y="1348674"/>
                  <a:pt x="204281" y="1361872"/>
                </a:cubicBezTo>
                <a:cubicBezTo>
                  <a:pt x="220494" y="1355387"/>
                  <a:pt x="238710" y="1352566"/>
                  <a:pt x="252919" y="1342417"/>
                </a:cubicBezTo>
                <a:cubicBezTo>
                  <a:pt x="269421" y="1330630"/>
                  <a:pt x="276257" y="1301586"/>
                  <a:pt x="282102" y="1284051"/>
                </a:cubicBezTo>
                <a:cubicBezTo>
                  <a:pt x="275617" y="1254868"/>
                  <a:pt x="272101" y="1224863"/>
                  <a:pt x="262647" y="1196502"/>
                </a:cubicBezTo>
                <a:cubicBezTo>
                  <a:pt x="248065" y="1152757"/>
                  <a:pt x="224252" y="1123440"/>
                  <a:pt x="194553" y="1089498"/>
                </a:cubicBezTo>
                <a:cubicBezTo>
                  <a:pt x="185494" y="1079145"/>
                  <a:pt x="175098" y="1070043"/>
                  <a:pt x="165370" y="1060315"/>
                </a:cubicBezTo>
                <a:cubicBezTo>
                  <a:pt x="147627" y="1007084"/>
                  <a:pt x="159895" y="1004074"/>
                  <a:pt x="116732" y="982493"/>
                </a:cubicBezTo>
                <a:cubicBezTo>
                  <a:pt x="107561" y="977907"/>
                  <a:pt x="97277" y="976008"/>
                  <a:pt x="87549" y="972766"/>
                </a:cubicBezTo>
                <a:cubicBezTo>
                  <a:pt x="74579" y="976008"/>
                  <a:pt x="59517" y="974722"/>
                  <a:pt x="48638" y="982493"/>
                </a:cubicBezTo>
                <a:cubicBezTo>
                  <a:pt x="28994" y="996524"/>
                  <a:pt x="10391" y="1039532"/>
                  <a:pt x="0" y="1060315"/>
                </a:cubicBezTo>
                <a:cubicBezTo>
                  <a:pt x="6960" y="1095113"/>
                  <a:pt x="4135" y="1113088"/>
                  <a:pt x="29183" y="1138136"/>
                </a:cubicBezTo>
                <a:cubicBezTo>
                  <a:pt x="37450" y="1146403"/>
                  <a:pt x="48638" y="1151106"/>
                  <a:pt x="58366" y="1157591"/>
                </a:cubicBezTo>
                <a:cubicBezTo>
                  <a:pt x="68094" y="1170561"/>
                  <a:pt x="74356" y="1187078"/>
                  <a:pt x="87549" y="1196502"/>
                </a:cubicBezTo>
                <a:cubicBezTo>
                  <a:pt x="98428" y="1204273"/>
                  <a:pt x="114243" y="1200800"/>
                  <a:pt x="126460" y="1206230"/>
                </a:cubicBezTo>
                <a:cubicBezTo>
                  <a:pt x="143737" y="1213909"/>
                  <a:pt x="158885" y="1225685"/>
                  <a:pt x="175098" y="1235413"/>
                </a:cubicBezTo>
                <a:cubicBezTo>
                  <a:pt x="184826" y="1232170"/>
                  <a:pt x="203495" y="1235909"/>
                  <a:pt x="204281" y="1225685"/>
                </a:cubicBezTo>
                <a:cubicBezTo>
                  <a:pt x="226296" y="939485"/>
                  <a:pt x="225058" y="1060154"/>
                  <a:pt x="175098" y="943583"/>
                </a:cubicBezTo>
                <a:cubicBezTo>
                  <a:pt x="160961" y="910598"/>
                  <a:pt x="170131" y="897324"/>
                  <a:pt x="126460" y="875489"/>
                </a:cubicBezTo>
                <a:cubicBezTo>
                  <a:pt x="108819" y="866668"/>
                  <a:pt x="87549" y="869004"/>
                  <a:pt x="68094" y="865762"/>
                </a:cubicBezTo>
                <a:cubicBezTo>
                  <a:pt x="64851" y="875490"/>
                  <a:pt x="61966" y="885344"/>
                  <a:pt x="58366" y="894945"/>
                </a:cubicBezTo>
                <a:cubicBezTo>
                  <a:pt x="15554" y="1009110"/>
                  <a:pt x="13339" y="956428"/>
                  <a:pt x="48638" y="1177047"/>
                </a:cubicBezTo>
                <a:cubicBezTo>
                  <a:pt x="50258" y="1187172"/>
                  <a:pt x="68093" y="1183532"/>
                  <a:pt x="77821" y="1186774"/>
                </a:cubicBezTo>
                <a:cubicBezTo>
                  <a:pt x="123858" y="1181020"/>
                  <a:pt x="153294" y="1189123"/>
                  <a:pt x="184826" y="1157591"/>
                </a:cubicBezTo>
                <a:cubicBezTo>
                  <a:pt x="193093" y="1149324"/>
                  <a:pt x="197796" y="1138136"/>
                  <a:pt x="204281" y="1128408"/>
                </a:cubicBezTo>
                <a:cubicBezTo>
                  <a:pt x="207524" y="1108953"/>
                  <a:pt x="210481" y="1089448"/>
                  <a:pt x="214009" y="1070042"/>
                </a:cubicBezTo>
                <a:cubicBezTo>
                  <a:pt x="216967" y="1053775"/>
                  <a:pt x="223736" y="1037938"/>
                  <a:pt x="223736" y="1021404"/>
                </a:cubicBezTo>
                <a:cubicBezTo>
                  <a:pt x="223736" y="923248"/>
                  <a:pt x="218973" y="910037"/>
                  <a:pt x="204281" y="836579"/>
                </a:cubicBezTo>
                <a:cubicBezTo>
                  <a:pt x="178341" y="845225"/>
                  <a:pt x="165370" y="840902"/>
                  <a:pt x="165370" y="875489"/>
                </a:cubicBezTo>
                <a:cubicBezTo>
                  <a:pt x="165370" y="995094"/>
                  <a:pt x="139048" y="1039573"/>
                  <a:pt x="194553" y="1108953"/>
                </a:cubicBezTo>
                <a:cubicBezTo>
                  <a:pt x="200282" y="1116115"/>
                  <a:pt x="207524" y="1121923"/>
                  <a:pt x="214009" y="1128408"/>
                </a:cubicBezTo>
                <a:lnTo>
                  <a:pt x="311285" y="1118681"/>
                </a:lnTo>
                <a:cubicBezTo>
                  <a:pt x="328999" y="1108348"/>
                  <a:pt x="330741" y="1080823"/>
                  <a:pt x="330741" y="1060315"/>
                </a:cubicBezTo>
                <a:cubicBezTo>
                  <a:pt x="330741" y="931909"/>
                  <a:pt x="337291" y="950132"/>
                  <a:pt x="282102" y="894945"/>
                </a:cubicBezTo>
                <a:cubicBezTo>
                  <a:pt x="230221" y="898187"/>
                  <a:pt x="174724" y="885367"/>
                  <a:pt x="126460" y="904672"/>
                </a:cubicBezTo>
                <a:cubicBezTo>
                  <a:pt x="111109" y="910812"/>
                  <a:pt x="127016" y="939553"/>
                  <a:pt x="136187" y="953310"/>
                </a:cubicBezTo>
                <a:cubicBezTo>
                  <a:pt x="141875" y="961842"/>
                  <a:pt x="155642" y="959795"/>
                  <a:pt x="165370" y="963038"/>
                </a:cubicBezTo>
                <a:cubicBezTo>
                  <a:pt x="201038" y="959795"/>
                  <a:pt x="238143" y="963843"/>
                  <a:pt x="272375" y="953310"/>
                </a:cubicBezTo>
                <a:cubicBezTo>
                  <a:pt x="283549" y="949872"/>
                  <a:pt x="291830" y="935818"/>
                  <a:pt x="291830" y="924127"/>
                </a:cubicBezTo>
                <a:cubicBezTo>
                  <a:pt x="291830" y="881478"/>
                  <a:pt x="280235" y="839586"/>
                  <a:pt x="272375" y="797668"/>
                </a:cubicBezTo>
                <a:cubicBezTo>
                  <a:pt x="270485" y="787590"/>
                  <a:pt x="268942" y="776579"/>
                  <a:pt x="262647" y="768485"/>
                </a:cubicBezTo>
                <a:cubicBezTo>
                  <a:pt x="245755" y="746767"/>
                  <a:pt x="204281" y="710119"/>
                  <a:pt x="204281" y="710119"/>
                </a:cubicBezTo>
                <a:cubicBezTo>
                  <a:pt x="198350" y="692325"/>
                  <a:pt x="190873" y="655396"/>
                  <a:pt x="165370" y="651753"/>
                </a:cubicBezTo>
                <a:cubicBezTo>
                  <a:pt x="151015" y="649702"/>
                  <a:pt x="139430" y="664723"/>
                  <a:pt x="126460" y="671208"/>
                </a:cubicBezTo>
                <a:cubicBezTo>
                  <a:pt x="116064" y="723188"/>
                  <a:pt x="109085" y="730023"/>
                  <a:pt x="126460" y="787940"/>
                </a:cubicBezTo>
                <a:cubicBezTo>
                  <a:pt x="129819" y="799138"/>
                  <a:pt x="140687" y="806666"/>
                  <a:pt x="145915" y="817123"/>
                </a:cubicBezTo>
                <a:cubicBezTo>
                  <a:pt x="150501" y="826294"/>
                  <a:pt x="149237" y="838299"/>
                  <a:pt x="155643" y="846306"/>
                </a:cubicBezTo>
                <a:cubicBezTo>
                  <a:pt x="174728" y="870163"/>
                  <a:pt x="207096" y="870216"/>
                  <a:pt x="233464" y="875489"/>
                </a:cubicBezTo>
                <a:cubicBezTo>
                  <a:pt x="243192" y="881974"/>
                  <a:pt x="252190" y="900173"/>
                  <a:pt x="262647" y="894945"/>
                </a:cubicBezTo>
                <a:cubicBezTo>
                  <a:pt x="288406" y="882066"/>
                  <a:pt x="266215" y="841123"/>
                  <a:pt x="262647" y="826851"/>
                </a:cubicBezTo>
                <a:cubicBezTo>
                  <a:pt x="258637" y="810811"/>
                  <a:pt x="258724" y="793694"/>
                  <a:pt x="252919" y="778213"/>
                </a:cubicBezTo>
                <a:cubicBezTo>
                  <a:pt x="244793" y="756543"/>
                  <a:pt x="219421" y="734987"/>
                  <a:pt x="204281" y="719847"/>
                </a:cubicBezTo>
                <a:cubicBezTo>
                  <a:pt x="178341" y="723089"/>
                  <a:pt x="149842" y="717883"/>
                  <a:pt x="126460" y="729574"/>
                </a:cubicBezTo>
                <a:cubicBezTo>
                  <a:pt x="113490" y="736059"/>
                  <a:pt x="116441" y="757475"/>
                  <a:pt x="107004" y="768485"/>
                </a:cubicBezTo>
                <a:cubicBezTo>
                  <a:pt x="96453" y="780795"/>
                  <a:pt x="81064" y="787940"/>
                  <a:pt x="68094" y="797668"/>
                </a:cubicBezTo>
                <a:cubicBezTo>
                  <a:pt x="71336" y="846306"/>
                  <a:pt x="58619" y="898778"/>
                  <a:pt x="77821" y="943583"/>
                </a:cubicBezTo>
                <a:cubicBezTo>
                  <a:pt x="84334" y="958780"/>
                  <a:pt x="114769" y="945546"/>
                  <a:pt x="126460" y="933855"/>
                </a:cubicBezTo>
                <a:cubicBezTo>
                  <a:pt x="138151" y="922164"/>
                  <a:pt x="131436" y="901053"/>
                  <a:pt x="136187" y="885217"/>
                </a:cubicBezTo>
                <a:cubicBezTo>
                  <a:pt x="141205" y="868492"/>
                  <a:pt x="149158" y="852792"/>
                  <a:pt x="155643" y="836579"/>
                </a:cubicBezTo>
                <a:cubicBezTo>
                  <a:pt x="152400" y="784698"/>
                  <a:pt x="169162" y="727430"/>
                  <a:pt x="145915" y="680936"/>
                </a:cubicBezTo>
                <a:cubicBezTo>
                  <a:pt x="135458" y="660022"/>
                  <a:pt x="107004" y="739302"/>
                  <a:pt x="107004" y="739302"/>
                </a:cubicBezTo>
                <a:cubicBezTo>
                  <a:pt x="115706" y="887223"/>
                  <a:pt x="64419" y="939439"/>
                  <a:pt x="194553" y="885217"/>
                </a:cubicBezTo>
                <a:cubicBezTo>
                  <a:pt x="209519" y="878981"/>
                  <a:pt x="220494" y="865762"/>
                  <a:pt x="233464" y="856034"/>
                </a:cubicBezTo>
                <a:cubicBezTo>
                  <a:pt x="224097" y="729577"/>
                  <a:pt x="244351" y="644344"/>
                  <a:pt x="194553" y="544749"/>
                </a:cubicBezTo>
                <a:cubicBezTo>
                  <a:pt x="189325" y="534292"/>
                  <a:pt x="182582" y="524547"/>
                  <a:pt x="175098" y="515566"/>
                </a:cubicBezTo>
                <a:cubicBezTo>
                  <a:pt x="166291" y="504998"/>
                  <a:pt x="155643" y="496111"/>
                  <a:pt x="145915" y="486383"/>
                </a:cubicBezTo>
                <a:cubicBezTo>
                  <a:pt x="132945" y="489625"/>
                  <a:pt x="108662" y="482844"/>
                  <a:pt x="107004" y="496110"/>
                </a:cubicBezTo>
                <a:cubicBezTo>
                  <a:pt x="79587" y="715447"/>
                  <a:pt x="57301" y="690132"/>
                  <a:pt x="155643" y="739302"/>
                </a:cubicBezTo>
                <a:cubicBezTo>
                  <a:pt x="184826" y="736059"/>
                  <a:pt x="215597" y="739609"/>
                  <a:pt x="243192" y="729574"/>
                </a:cubicBezTo>
                <a:cubicBezTo>
                  <a:pt x="254179" y="725579"/>
                  <a:pt x="258042" y="711137"/>
                  <a:pt x="262647" y="700391"/>
                </a:cubicBezTo>
                <a:cubicBezTo>
                  <a:pt x="267801" y="688365"/>
                  <a:pt x="280369" y="621506"/>
                  <a:pt x="282102" y="612842"/>
                </a:cubicBezTo>
                <a:cubicBezTo>
                  <a:pt x="275617" y="586902"/>
                  <a:pt x="268659" y="561075"/>
                  <a:pt x="262647" y="535021"/>
                </a:cubicBezTo>
                <a:cubicBezTo>
                  <a:pt x="258929" y="518911"/>
                  <a:pt x="259432" y="501580"/>
                  <a:pt x="252919" y="486383"/>
                </a:cubicBezTo>
                <a:cubicBezTo>
                  <a:pt x="249306" y="477953"/>
                  <a:pt x="241894" y="470540"/>
                  <a:pt x="233464" y="466927"/>
                </a:cubicBezTo>
                <a:cubicBezTo>
                  <a:pt x="218267" y="460414"/>
                  <a:pt x="201039" y="460442"/>
                  <a:pt x="184826" y="457200"/>
                </a:cubicBezTo>
                <a:cubicBezTo>
                  <a:pt x="156882" y="473966"/>
                  <a:pt x="125916" y="487198"/>
                  <a:pt x="107004" y="515566"/>
                </a:cubicBezTo>
                <a:cubicBezTo>
                  <a:pt x="101424" y="523936"/>
                  <a:pt x="88845" y="578475"/>
                  <a:pt x="87549" y="583659"/>
                </a:cubicBezTo>
                <a:cubicBezTo>
                  <a:pt x="94034" y="638783"/>
                  <a:pt x="98771" y="694140"/>
                  <a:pt x="107004" y="749030"/>
                </a:cubicBezTo>
                <a:cubicBezTo>
                  <a:pt x="110513" y="772426"/>
                  <a:pt x="127426" y="796680"/>
                  <a:pt x="136187" y="817123"/>
                </a:cubicBezTo>
                <a:cubicBezTo>
                  <a:pt x="140226" y="826548"/>
                  <a:pt x="142672" y="836578"/>
                  <a:pt x="145915" y="846306"/>
                </a:cubicBezTo>
                <a:cubicBezTo>
                  <a:pt x="175098" y="843064"/>
                  <a:pt x="207611" y="850500"/>
                  <a:pt x="233464" y="836579"/>
                </a:cubicBezTo>
                <a:cubicBezTo>
                  <a:pt x="254052" y="825493"/>
                  <a:pt x="272375" y="778213"/>
                  <a:pt x="272375" y="778213"/>
                </a:cubicBezTo>
                <a:cubicBezTo>
                  <a:pt x="278860" y="758758"/>
                  <a:pt x="283501" y="738587"/>
                  <a:pt x="291830" y="719847"/>
                </a:cubicBezTo>
                <a:cubicBezTo>
                  <a:pt x="296578" y="709163"/>
                  <a:pt x="307588" y="701755"/>
                  <a:pt x="311285" y="690664"/>
                </a:cubicBezTo>
                <a:cubicBezTo>
                  <a:pt x="317522" y="671952"/>
                  <a:pt x="317770" y="651753"/>
                  <a:pt x="321013" y="632298"/>
                </a:cubicBezTo>
                <a:cubicBezTo>
                  <a:pt x="317770" y="577174"/>
                  <a:pt x="325143" y="520379"/>
                  <a:pt x="311285" y="466927"/>
                </a:cubicBezTo>
                <a:cubicBezTo>
                  <a:pt x="301795" y="430323"/>
                  <a:pt x="252919" y="369651"/>
                  <a:pt x="252919" y="369651"/>
                </a:cubicBezTo>
                <a:cubicBezTo>
                  <a:pt x="249677" y="356681"/>
                  <a:pt x="249825" y="342348"/>
                  <a:pt x="243192" y="330740"/>
                </a:cubicBezTo>
                <a:cubicBezTo>
                  <a:pt x="236367" y="318796"/>
                  <a:pt x="222816" y="312125"/>
                  <a:pt x="214009" y="301557"/>
                </a:cubicBezTo>
                <a:cubicBezTo>
                  <a:pt x="206524" y="292576"/>
                  <a:pt x="201038" y="282102"/>
                  <a:pt x="194553" y="272374"/>
                </a:cubicBezTo>
                <a:cubicBezTo>
                  <a:pt x="171855" y="282102"/>
                  <a:pt x="148139" y="289732"/>
                  <a:pt x="126460" y="301557"/>
                </a:cubicBezTo>
                <a:cubicBezTo>
                  <a:pt x="112227" y="309321"/>
                  <a:pt x="90729" y="314842"/>
                  <a:pt x="87549" y="330740"/>
                </a:cubicBezTo>
                <a:cubicBezTo>
                  <a:pt x="82919" y="353888"/>
                  <a:pt x="100519" y="376136"/>
                  <a:pt x="107004" y="398834"/>
                </a:cubicBezTo>
                <a:cubicBezTo>
                  <a:pt x="129702" y="389106"/>
                  <a:pt x="161042" y="389955"/>
                  <a:pt x="175098" y="369651"/>
                </a:cubicBezTo>
                <a:cubicBezTo>
                  <a:pt x="193920" y="342463"/>
                  <a:pt x="186533" y="304454"/>
                  <a:pt x="194553" y="272374"/>
                </a:cubicBezTo>
                <a:cubicBezTo>
                  <a:pt x="199527" y="252479"/>
                  <a:pt x="218983" y="194113"/>
                  <a:pt x="214009" y="214008"/>
                </a:cubicBezTo>
                <a:lnTo>
                  <a:pt x="204281" y="252919"/>
                </a:lnTo>
                <a:cubicBezTo>
                  <a:pt x="207524" y="262647"/>
                  <a:pt x="203818" y="280970"/>
                  <a:pt x="214009" y="282102"/>
                </a:cubicBezTo>
                <a:cubicBezTo>
                  <a:pt x="240584" y="285055"/>
                  <a:pt x="265776" y="268659"/>
                  <a:pt x="291830" y="262647"/>
                </a:cubicBezTo>
                <a:cubicBezTo>
                  <a:pt x="307940" y="258929"/>
                  <a:pt x="324328" y="256506"/>
                  <a:pt x="340468" y="252919"/>
                </a:cubicBezTo>
                <a:cubicBezTo>
                  <a:pt x="353519" y="250019"/>
                  <a:pt x="366225" y="245583"/>
                  <a:pt x="379379" y="243191"/>
                </a:cubicBezTo>
                <a:cubicBezTo>
                  <a:pt x="401937" y="239090"/>
                  <a:pt x="424774" y="236706"/>
                  <a:pt x="447472" y="233464"/>
                </a:cubicBezTo>
                <a:cubicBezTo>
                  <a:pt x="504076" y="176860"/>
                  <a:pt x="425026" y="258454"/>
                  <a:pt x="486383" y="184825"/>
                </a:cubicBezTo>
                <a:cubicBezTo>
                  <a:pt x="495190" y="174257"/>
                  <a:pt x="505838" y="165370"/>
                  <a:pt x="515566" y="155642"/>
                </a:cubicBezTo>
                <a:cubicBezTo>
                  <a:pt x="512323" y="110246"/>
                  <a:pt x="520230" y="62631"/>
                  <a:pt x="505838" y="19455"/>
                </a:cubicBezTo>
                <a:cubicBezTo>
                  <a:pt x="501610" y="6772"/>
                  <a:pt x="480268" y="8838"/>
                  <a:pt x="466928" y="9727"/>
                </a:cubicBezTo>
                <a:cubicBezTo>
                  <a:pt x="430755" y="12139"/>
                  <a:pt x="395591" y="22698"/>
                  <a:pt x="359923" y="29183"/>
                </a:cubicBezTo>
                <a:cubicBezTo>
                  <a:pt x="314692" y="74416"/>
                  <a:pt x="330741" y="44609"/>
                  <a:pt x="330741" y="126459"/>
                </a:cubicBezTo>
              </a:path>
            </a:pathLst>
          </a:cu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Prostoručno 24"/>
          <p:cNvSpPr/>
          <p:nvPr/>
        </p:nvSpPr>
        <p:spPr>
          <a:xfrm>
            <a:off x="4970356" y="3298452"/>
            <a:ext cx="642504" cy="1331914"/>
          </a:xfrm>
          <a:custGeom>
            <a:avLst/>
            <a:gdLst>
              <a:gd name="connsiteX0" fmla="*/ 321491 w 642504"/>
              <a:gd name="connsiteY0" fmla="*/ 514791 h 1331914"/>
              <a:gd name="connsiteX1" fmla="*/ 282580 w 642504"/>
              <a:gd name="connsiteY1" fmla="*/ 524518 h 1331914"/>
              <a:gd name="connsiteX2" fmla="*/ 233942 w 642504"/>
              <a:gd name="connsiteY2" fmla="*/ 670433 h 1331914"/>
              <a:gd name="connsiteX3" fmla="*/ 214487 w 642504"/>
              <a:gd name="connsiteY3" fmla="*/ 757982 h 1331914"/>
              <a:gd name="connsiteX4" fmla="*/ 204759 w 642504"/>
              <a:gd name="connsiteY4" fmla="*/ 816348 h 1331914"/>
              <a:gd name="connsiteX5" fmla="*/ 185304 w 642504"/>
              <a:gd name="connsiteY5" fmla="*/ 894169 h 1331914"/>
              <a:gd name="connsiteX6" fmla="*/ 156121 w 642504"/>
              <a:gd name="connsiteY6" fmla="*/ 1185999 h 1331914"/>
              <a:gd name="connsiteX7" fmla="*/ 136665 w 642504"/>
              <a:gd name="connsiteY7" fmla="*/ 1273548 h 1331914"/>
              <a:gd name="connsiteX8" fmla="*/ 126938 w 642504"/>
              <a:gd name="connsiteY8" fmla="*/ 1331914 h 1331914"/>
              <a:gd name="connsiteX9" fmla="*/ 88027 w 642504"/>
              <a:gd name="connsiteY9" fmla="*/ 1322186 h 1331914"/>
              <a:gd name="connsiteX10" fmla="*/ 117210 w 642504"/>
              <a:gd name="connsiteY10" fmla="*/ 1098450 h 1331914"/>
              <a:gd name="connsiteX11" fmla="*/ 126938 w 642504"/>
              <a:gd name="connsiteY11" fmla="*/ 933080 h 1331914"/>
              <a:gd name="connsiteX12" fmla="*/ 185304 w 642504"/>
              <a:gd name="connsiteY12" fmla="*/ 602339 h 1331914"/>
              <a:gd name="connsiteX13" fmla="*/ 204759 w 642504"/>
              <a:gd name="connsiteY13" fmla="*/ 436969 h 1331914"/>
              <a:gd name="connsiteX14" fmla="*/ 214487 w 642504"/>
              <a:gd name="connsiteY14" fmla="*/ 339693 h 1331914"/>
              <a:gd name="connsiteX15" fmla="*/ 233942 w 642504"/>
              <a:gd name="connsiteY15" fmla="*/ 271599 h 1331914"/>
              <a:gd name="connsiteX16" fmla="*/ 224214 w 642504"/>
              <a:gd name="connsiteY16" fmla="*/ 456425 h 1331914"/>
              <a:gd name="connsiteX17" fmla="*/ 204759 w 642504"/>
              <a:gd name="connsiteY17" fmla="*/ 670433 h 1331914"/>
              <a:gd name="connsiteX18" fmla="*/ 185304 w 642504"/>
              <a:gd name="connsiteY18" fmla="*/ 699616 h 1331914"/>
              <a:gd name="connsiteX19" fmla="*/ 146393 w 642504"/>
              <a:gd name="connsiteY19" fmla="*/ 962263 h 1331914"/>
              <a:gd name="connsiteX20" fmla="*/ 136665 w 642504"/>
              <a:gd name="connsiteY20" fmla="*/ 787165 h 1331914"/>
              <a:gd name="connsiteX21" fmla="*/ 126938 w 642504"/>
              <a:gd name="connsiteY21" fmla="*/ 543974 h 1331914"/>
              <a:gd name="connsiteX22" fmla="*/ 117210 w 642504"/>
              <a:gd name="connsiteY22" fmla="*/ 602339 h 1331914"/>
              <a:gd name="connsiteX23" fmla="*/ 136665 w 642504"/>
              <a:gd name="connsiteY23" fmla="*/ 631522 h 1331914"/>
              <a:gd name="connsiteX24" fmla="*/ 156121 w 642504"/>
              <a:gd name="connsiteY24" fmla="*/ 514791 h 1331914"/>
              <a:gd name="connsiteX25" fmla="*/ 165848 w 642504"/>
              <a:gd name="connsiteY25" fmla="*/ 475880 h 1331914"/>
              <a:gd name="connsiteX26" fmla="*/ 204759 w 642504"/>
              <a:gd name="connsiteY26" fmla="*/ 388331 h 1331914"/>
              <a:gd name="connsiteX27" fmla="*/ 214487 w 642504"/>
              <a:gd name="connsiteY27" fmla="*/ 329965 h 1331914"/>
              <a:gd name="connsiteX28" fmla="*/ 233942 w 642504"/>
              <a:gd name="connsiteY28" fmla="*/ 271599 h 1331914"/>
              <a:gd name="connsiteX29" fmla="*/ 214487 w 642504"/>
              <a:gd name="connsiteY29" fmla="*/ 738527 h 1331914"/>
              <a:gd name="connsiteX30" fmla="*/ 185304 w 642504"/>
              <a:gd name="connsiteY30" fmla="*/ 923352 h 1331914"/>
              <a:gd name="connsiteX31" fmla="*/ 204759 w 642504"/>
              <a:gd name="connsiteY31" fmla="*/ 621795 h 1331914"/>
              <a:gd name="connsiteX32" fmla="*/ 224214 w 642504"/>
              <a:gd name="connsiteY32" fmla="*/ 563429 h 1331914"/>
              <a:gd name="connsiteX33" fmla="*/ 243670 w 642504"/>
              <a:gd name="connsiteY33" fmla="*/ 475880 h 1331914"/>
              <a:gd name="connsiteX34" fmla="*/ 272853 w 642504"/>
              <a:gd name="connsiteY34" fmla="*/ 271599 h 1331914"/>
              <a:gd name="connsiteX35" fmla="*/ 302035 w 642504"/>
              <a:gd name="connsiteY35" fmla="*/ 252144 h 1331914"/>
              <a:gd name="connsiteX36" fmla="*/ 321491 w 642504"/>
              <a:gd name="connsiteY36" fmla="*/ 1069267 h 1331914"/>
              <a:gd name="connsiteX37" fmla="*/ 350674 w 642504"/>
              <a:gd name="connsiteY37" fmla="*/ 923352 h 1331914"/>
              <a:gd name="connsiteX38" fmla="*/ 379857 w 642504"/>
              <a:gd name="connsiteY38" fmla="*/ 592612 h 1331914"/>
              <a:gd name="connsiteX39" fmla="*/ 418767 w 642504"/>
              <a:gd name="connsiteY39" fmla="*/ 427242 h 1331914"/>
              <a:gd name="connsiteX40" fmla="*/ 409040 w 642504"/>
              <a:gd name="connsiteY40" fmla="*/ 816348 h 1331914"/>
              <a:gd name="connsiteX41" fmla="*/ 389584 w 642504"/>
              <a:gd name="connsiteY41" fmla="*/ 952535 h 1331914"/>
              <a:gd name="connsiteX42" fmla="*/ 428495 w 642504"/>
              <a:gd name="connsiteY42" fmla="*/ 553701 h 1331914"/>
              <a:gd name="connsiteX43" fmla="*/ 447950 w 642504"/>
              <a:gd name="connsiteY43" fmla="*/ 446697 h 1331914"/>
              <a:gd name="connsiteX44" fmla="*/ 467406 w 642504"/>
              <a:gd name="connsiteY44" fmla="*/ 310510 h 1331914"/>
              <a:gd name="connsiteX45" fmla="*/ 516044 w 642504"/>
              <a:gd name="connsiteY45" fmla="*/ 77046 h 1331914"/>
              <a:gd name="connsiteX46" fmla="*/ 506316 w 642504"/>
              <a:gd name="connsiteY46" fmla="*/ 232688 h 1331914"/>
              <a:gd name="connsiteX47" fmla="*/ 486861 w 642504"/>
              <a:gd name="connsiteY47" fmla="*/ 310510 h 1331914"/>
              <a:gd name="connsiteX48" fmla="*/ 467406 w 642504"/>
              <a:gd name="connsiteY48" fmla="*/ 553701 h 1331914"/>
              <a:gd name="connsiteX49" fmla="*/ 438223 w 642504"/>
              <a:gd name="connsiteY49" fmla="*/ 641250 h 1331914"/>
              <a:gd name="connsiteX50" fmla="*/ 418767 w 642504"/>
              <a:gd name="connsiteY50" fmla="*/ 728799 h 1331914"/>
              <a:gd name="connsiteX51" fmla="*/ 409040 w 642504"/>
              <a:gd name="connsiteY51" fmla="*/ 826076 h 1331914"/>
              <a:gd name="connsiteX52" fmla="*/ 389584 w 642504"/>
              <a:gd name="connsiteY52" fmla="*/ 1098450 h 1331914"/>
              <a:gd name="connsiteX53" fmla="*/ 360401 w 642504"/>
              <a:gd name="connsiteY53" fmla="*/ 1176271 h 1331914"/>
              <a:gd name="connsiteX54" fmla="*/ 379857 w 642504"/>
              <a:gd name="connsiteY54" fmla="*/ 689888 h 1331914"/>
              <a:gd name="connsiteX55" fmla="*/ 428495 w 642504"/>
              <a:gd name="connsiteY55" fmla="*/ 524518 h 1331914"/>
              <a:gd name="connsiteX56" fmla="*/ 447950 w 642504"/>
              <a:gd name="connsiteY56" fmla="*/ 466152 h 1331914"/>
              <a:gd name="connsiteX57" fmla="*/ 467406 w 642504"/>
              <a:gd name="connsiteY57" fmla="*/ 981718 h 1331914"/>
              <a:gd name="connsiteX58" fmla="*/ 496589 w 642504"/>
              <a:gd name="connsiteY58" fmla="*/ 923352 h 1331914"/>
              <a:gd name="connsiteX59" fmla="*/ 516044 w 642504"/>
              <a:gd name="connsiteY59" fmla="*/ 864986 h 1331914"/>
              <a:gd name="connsiteX60" fmla="*/ 535499 w 642504"/>
              <a:gd name="connsiteY60" fmla="*/ 806620 h 1331914"/>
              <a:gd name="connsiteX61" fmla="*/ 584138 w 642504"/>
              <a:gd name="connsiteY61" fmla="*/ 660705 h 1331914"/>
              <a:gd name="connsiteX62" fmla="*/ 593865 w 642504"/>
              <a:gd name="connsiteY62" fmla="*/ 631522 h 1331914"/>
              <a:gd name="connsiteX63" fmla="*/ 642504 w 642504"/>
              <a:gd name="connsiteY63" fmla="*/ 456425 h 1331914"/>
              <a:gd name="connsiteX64" fmla="*/ 623048 w 642504"/>
              <a:gd name="connsiteY64" fmla="*/ 884442 h 1331914"/>
              <a:gd name="connsiteX65" fmla="*/ 603593 w 642504"/>
              <a:gd name="connsiteY65" fmla="*/ 971991 h 1331914"/>
              <a:gd name="connsiteX66" fmla="*/ 593865 w 642504"/>
              <a:gd name="connsiteY66" fmla="*/ 1078995 h 1331914"/>
              <a:gd name="connsiteX67" fmla="*/ 564682 w 642504"/>
              <a:gd name="connsiteY67" fmla="*/ 1137361 h 1331914"/>
              <a:gd name="connsiteX68" fmla="*/ 554955 w 642504"/>
              <a:gd name="connsiteY68" fmla="*/ 1166544 h 1331914"/>
              <a:gd name="connsiteX69" fmla="*/ 545227 w 642504"/>
              <a:gd name="connsiteY69" fmla="*/ 320237 h 1331914"/>
              <a:gd name="connsiteX70" fmla="*/ 525772 w 642504"/>
              <a:gd name="connsiteY70" fmla="*/ 436969 h 1331914"/>
              <a:gd name="connsiteX71" fmla="*/ 496589 w 642504"/>
              <a:gd name="connsiteY71" fmla="*/ 495335 h 1331914"/>
              <a:gd name="connsiteX72" fmla="*/ 409040 w 642504"/>
              <a:gd name="connsiteY72" fmla="*/ 650978 h 1331914"/>
              <a:gd name="connsiteX73" fmla="*/ 389584 w 642504"/>
              <a:gd name="connsiteY73" fmla="*/ 757982 h 1331914"/>
              <a:gd name="connsiteX74" fmla="*/ 379857 w 642504"/>
              <a:gd name="connsiteY74" fmla="*/ 835803 h 1331914"/>
              <a:gd name="connsiteX75" fmla="*/ 340946 w 642504"/>
              <a:gd name="connsiteY75" fmla="*/ 894169 h 1331914"/>
              <a:gd name="connsiteX76" fmla="*/ 331218 w 642504"/>
              <a:gd name="connsiteY76" fmla="*/ 942808 h 1331914"/>
              <a:gd name="connsiteX77" fmla="*/ 321491 w 642504"/>
              <a:gd name="connsiteY77" fmla="*/ 971991 h 1331914"/>
              <a:gd name="connsiteX78" fmla="*/ 340946 w 642504"/>
              <a:gd name="connsiteY78" fmla="*/ 816348 h 1331914"/>
              <a:gd name="connsiteX79" fmla="*/ 370129 w 642504"/>
              <a:gd name="connsiteY79" fmla="*/ 738527 h 1331914"/>
              <a:gd name="connsiteX80" fmla="*/ 389584 w 642504"/>
              <a:gd name="connsiteY80" fmla="*/ 573157 h 1331914"/>
              <a:gd name="connsiteX81" fmla="*/ 418767 w 642504"/>
              <a:gd name="connsiteY81" fmla="*/ 378603 h 1331914"/>
              <a:gd name="connsiteX82" fmla="*/ 428495 w 642504"/>
              <a:gd name="connsiteY82" fmla="*/ 349420 h 1331914"/>
              <a:gd name="connsiteX83" fmla="*/ 418767 w 642504"/>
              <a:gd name="connsiteY83" fmla="*/ 407786 h 1331914"/>
              <a:gd name="connsiteX84" fmla="*/ 409040 w 642504"/>
              <a:gd name="connsiteY84" fmla="*/ 709344 h 1331914"/>
              <a:gd name="connsiteX85" fmla="*/ 370129 w 642504"/>
              <a:gd name="connsiteY85" fmla="*/ 933080 h 1331914"/>
              <a:gd name="connsiteX86" fmla="*/ 360401 w 642504"/>
              <a:gd name="connsiteY86" fmla="*/ 1088722 h 1331914"/>
              <a:gd name="connsiteX87" fmla="*/ 350674 w 642504"/>
              <a:gd name="connsiteY87" fmla="*/ 1040084 h 1331914"/>
              <a:gd name="connsiteX88" fmla="*/ 370129 w 642504"/>
              <a:gd name="connsiteY88" fmla="*/ 845531 h 1331914"/>
              <a:gd name="connsiteX89" fmla="*/ 418767 w 642504"/>
              <a:gd name="connsiteY89" fmla="*/ 670433 h 1331914"/>
              <a:gd name="connsiteX90" fmla="*/ 438223 w 642504"/>
              <a:gd name="connsiteY90" fmla="*/ 563429 h 1331914"/>
              <a:gd name="connsiteX91" fmla="*/ 457678 w 642504"/>
              <a:gd name="connsiteY91" fmla="*/ 495335 h 1331914"/>
              <a:gd name="connsiteX92" fmla="*/ 467406 w 642504"/>
              <a:gd name="connsiteY92" fmla="*/ 446697 h 1331914"/>
              <a:gd name="connsiteX93" fmla="*/ 477133 w 642504"/>
              <a:gd name="connsiteY93" fmla="*/ 738527 h 1331914"/>
              <a:gd name="connsiteX94" fmla="*/ 496589 w 642504"/>
              <a:gd name="connsiteY94" fmla="*/ 699616 h 1331914"/>
              <a:gd name="connsiteX95" fmla="*/ 574410 w 642504"/>
              <a:gd name="connsiteY95" fmla="*/ 524518 h 1331914"/>
              <a:gd name="connsiteX96" fmla="*/ 584138 w 642504"/>
              <a:gd name="connsiteY96" fmla="*/ 485608 h 1331914"/>
              <a:gd name="connsiteX97" fmla="*/ 593865 w 642504"/>
              <a:gd name="connsiteY97" fmla="*/ 456425 h 1331914"/>
              <a:gd name="connsiteX98" fmla="*/ 554955 w 642504"/>
              <a:gd name="connsiteY98" fmla="*/ 738527 h 1331914"/>
              <a:gd name="connsiteX99" fmla="*/ 535499 w 642504"/>
              <a:gd name="connsiteY99" fmla="*/ 816348 h 1331914"/>
              <a:gd name="connsiteX100" fmla="*/ 486861 w 642504"/>
              <a:gd name="connsiteY100" fmla="*/ 1040084 h 1331914"/>
              <a:gd name="connsiteX101" fmla="*/ 467406 w 642504"/>
              <a:gd name="connsiteY101" fmla="*/ 1001174 h 1331914"/>
              <a:gd name="connsiteX102" fmla="*/ 418767 w 642504"/>
              <a:gd name="connsiteY102" fmla="*/ 534246 h 1331914"/>
              <a:gd name="connsiteX103" fmla="*/ 360401 w 642504"/>
              <a:gd name="connsiteY103" fmla="*/ 699616 h 1331914"/>
              <a:gd name="connsiteX104" fmla="*/ 340946 w 642504"/>
              <a:gd name="connsiteY104" fmla="*/ 757982 h 1331914"/>
              <a:gd name="connsiteX105" fmla="*/ 311763 w 642504"/>
              <a:gd name="connsiteY105" fmla="*/ 884442 h 1331914"/>
              <a:gd name="connsiteX106" fmla="*/ 282580 w 642504"/>
              <a:gd name="connsiteY106" fmla="*/ 1010901 h 1331914"/>
              <a:gd name="connsiteX107" fmla="*/ 272853 w 642504"/>
              <a:gd name="connsiteY107" fmla="*/ 1069267 h 1331914"/>
              <a:gd name="connsiteX108" fmla="*/ 233942 w 642504"/>
              <a:gd name="connsiteY108" fmla="*/ 1117905 h 1331914"/>
              <a:gd name="connsiteX109" fmla="*/ 243670 w 642504"/>
              <a:gd name="connsiteY109" fmla="*/ 378603 h 1331914"/>
              <a:gd name="connsiteX110" fmla="*/ 214487 w 642504"/>
              <a:gd name="connsiteY110" fmla="*/ 203505 h 1331914"/>
              <a:gd name="connsiteX111" fmla="*/ 195031 w 642504"/>
              <a:gd name="connsiteY111" fmla="*/ 339693 h 1331914"/>
              <a:gd name="connsiteX112" fmla="*/ 185304 w 642504"/>
              <a:gd name="connsiteY112" fmla="*/ 466152 h 1331914"/>
              <a:gd name="connsiteX113" fmla="*/ 146393 w 642504"/>
              <a:gd name="connsiteY113" fmla="*/ 631522 h 1331914"/>
              <a:gd name="connsiteX114" fmla="*/ 136665 w 642504"/>
              <a:gd name="connsiteY114" fmla="*/ 942808 h 1331914"/>
              <a:gd name="connsiteX115" fmla="*/ 117210 w 642504"/>
              <a:gd name="connsiteY115" fmla="*/ 1040084 h 1331914"/>
              <a:gd name="connsiteX116" fmla="*/ 156121 w 642504"/>
              <a:gd name="connsiteY116" fmla="*/ 952535 h 1331914"/>
              <a:gd name="connsiteX117" fmla="*/ 175576 w 642504"/>
              <a:gd name="connsiteY117" fmla="*/ 864986 h 1331914"/>
              <a:gd name="connsiteX118" fmla="*/ 185304 w 642504"/>
              <a:gd name="connsiteY118" fmla="*/ 826076 h 1331914"/>
              <a:gd name="connsiteX119" fmla="*/ 233942 w 642504"/>
              <a:gd name="connsiteY119" fmla="*/ 738527 h 1331914"/>
              <a:gd name="connsiteX120" fmla="*/ 292308 w 642504"/>
              <a:gd name="connsiteY120" fmla="*/ 563429 h 1331914"/>
              <a:gd name="connsiteX121" fmla="*/ 302035 w 642504"/>
              <a:gd name="connsiteY121" fmla="*/ 514791 h 1331914"/>
              <a:gd name="connsiteX122" fmla="*/ 272853 w 642504"/>
              <a:gd name="connsiteY122" fmla="*/ 767710 h 1331914"/>
              <a:gd name="connsiteX123" fmla="*/ 253397 w 642504"/>
              <a:gd name="connsiteY123" fmla="*/ 855259 h 1331914"/>
              <a:gd name="connsiteX124" fmla="*/ 224214 w 642504"/>
              <a:gd name="connsiteY124" fmla="*/ 942808 h 1331914"/>
              <a:gd name="connsiteX125" fmla="*/ 214487 w 642504"/>
              <a:gd name="connsiteY125" fmla="*/ 981718 h 1331914"/>
              <a:gd name="connsiteX126" fmla="*/ 224214 w 642504"/>
              <a:gd name="connsiteY126" fmla="*/ 339693 h 1331914"/>
              <a:gd name="connsiteX127" fmla="*/ 195031 w 642504"/>
              <a:gd name="connsiteY127" fmla="*/ 86774 h 1331914"/>
              <a:gd name="connsiteX128" fmla="*/ 185304 w 642504"/>
              <a:gd name="connsiteY128" fmla="*/ 145139 h 1331914"/>
              <a:gd name="connsiteX129" fmla="*/ 136665 w 642504"/>
              <a:gd name="connsiteY129" fmla="*/ 271599 h 1331914"/>
              <a:gd name="connsiteX130" fmla="*/ 107482 w 642504"/>
              <a:gd name="connsiteY130" fmla="*/ 417514 h 1331914"/>
              <a:gd name="connsiteX131" fmla="*/ 68572 w 642504"/>
              <a:gd name="connsiteY131" fmla="*/ 670433 h 1331914"/>
              <a:gd name="connsiteX132" fmla="*/ 49116 w 642504"/>
              <a:gd name="connsiteY132" fmla="*/ 757982 h 1331914"/>
              <a:gd name="connsiteX133" fmla="*/ 10206 w 642504"/>
              <a:gd name="connsiteY133" fmla="*/ 884442 h 1331914"/>
              <a:gd name="connsiteX134" fmla="*/ 478 w 642504"/>
              <a:gd name="connsiteY134" fmla="*/ 971991 h 1331914"/>
              <a:gd name="connsiteX135" fmla="*/ 19933 w 642504"/>
              <a:gd name="connsiteY135" fmla="*/ 777437 h 1331914"/>
              <a:gd name="connsiteX136" fmla="*/ 88027 w 642504"/>
              <a:gd name="connsiteY136" fmla="*/ 524518 h 1331914"/>
              <a:gd name="connsiteX137" fmla="*/ 136665 w 642504"/>
              <a:gd name="connsiteY137" fmla="*/ 242416 h 1331914"/>
              <a:gd name="connsiteX138" fmla="*/ 126938 w 642504"/>
              <a:gd name="connsiteY138" fmla="*/ 281327 h 1331914"/>
              <a:gd name="connsiteX139" fmla="*/ 97755 w 642504"/>
              <a:gd name="connsiteY139" fmla="*/ 339693 h 1331914"/>
              <a:gd name="connsiteX140" fmla="*/ 88027 w 642504"/>
              <a:gd name="connsiteY140" fmla="*/ 446697 h 1331914"/>
              <a:gd name="connsiteX141" fmla="*/ 68572 w 642504"/>
              <a:gd name="connsiteY141" fmla="*/ 592612 h 1331914"/>
              <a:gd name="connsiteX142" fmla="*/ 58844 w 642504"/>
              <a:gd name="connsiteY142" fmla="*/ 709344 h 1331914"/>
              <a:gd name="connsiteX143" fmla="*/ 88027 w 642504"/>
              <a:gd name="connsiteY143" fmla="*/ 650978 h 1331914"/>
              <a:gd name="connsiteX144" fmla="*/ 117210 w 642504"/>
              <a:gd name="connsiteY144" fmla="*/ 602339 h 1331914"/>
              <a:gd name="connsiteX145" fmla="*/ 136665 w 642504"/>
              <a:gd name="connsiteY145" fmla="*/ 563429 h 1331914"/>
              <a:gd name="connsiteX146" fmla="*/ 214487 w 642504"/>
              <a:gd name="connsiteY146" fmla="*/ 456425 h 1331914"/>
              <a:gd name="connsiteX147" fmla="*/ 263125 w 642504"/>
              <a:gd name="connsiteY147" fmla="*/ 339693 h 1331914"/>
              <a:gd name="connsiteX148" fmla="*/ 272853 w 642504"/>
              <a:gd name="connsiteY148" fmla="*/ 787165 h 1331914"/>
              <a:gd name="connsiteX149" fmla="*/ 263125 w 642504"/>
              <a:gd name="connsiteY149" fmla="*/ 864986 h 1331914"/>
              <a:gd name="connsiteX150" fmla="*/ 311763 w 642504"/>
              <a:gd name="connsiteY150" fmla="*/ 709344 h 1331914"/>
              <a:gd name="connsiteX151" fmla="*/ 321491 w 642504"/>
              <a:gd name="connsiteY151" fmla="*/ 631522 h 1331914"/>
              <a:gd name="connsiteX152" fmla="*/ 389584 w 642504"/>
              <a:gd name="connsiteY152" fmla="*/ 456425 h 1331914"/>
              <a:gd name="connsiteX153" fmla="*/ 399312 w 642504"/>
              <a:gd name="connsiteY153" fmla="*/ 407786 h 1331914"/>
              <a:gd name="connsiteX154" fmla="*/ 409040 w 642504"/>
              <a:gd name="connsiteY154" fmla="*/ 466152 h 1331914"/>
              <a:gd name="connsiteX155" fmla="*/ 350674 w 642504"/>
              <a:gd name="connsiteY155" fmla="*/ 631522 h 1331914"/>
              <a:gd name="connsiteX156" fmla="*/ 311763 w 642504"/>
              <a:gd name="connsiteY156" fmla="*/ 757982 h 1331914"/>
              <a:gd name="connsiteX157" fmla="*/ 282580 w 642504"/>
              <a:gd name="connsiteY157" fmla="*/ 913625 h 1331914"/>
              <a:gd name="connsiteX158" fmla="*/ 263125 w 642504"/>
              <a:gd name="connsiteY158" fmla="*/ 699616 h 1331914"/>
              <a:gd name="connsiteX159" fmla="*/ 253397 w 642504"/>
              <a:gd name="connsiteY159" fmla="*/ 378603 h 1331914"/>
              <a:gd name="connsiteX160" fmla="*/ 224214 w 642504"/>
              <a:gd name="connsiteY160" fmla="*/ 407786 h 1331914"/>
              <a:gd name="connsiteX161" fmla="*/ 204759 w 642504"/>
              <a:gd name="connsiteY161" fmla="*/ 485608 h 1331914"/>
              <a:gd name="connsiteX162" fmla="*/ 195031 w 642504"/>
              <a:gd name="connsiteY162" fmla="*/ 543974 h 1331914"/>
              <a:gd name="connsiteX163" fmla="*/ 146393 w 642504"/>
              <a:gd name="connsiteY163" fmla="*/ 728799 h 1331914"/>
              <a:gd name="connsiteX164" fmla="*/ 126938 w 642504"/>
              <a:gd name="connsiteY164" fmla="*/ 767710 h 1331914"/>
              <a:gd name="connsiteX165" fmla="*/ 117210 w 642504"/>
              <a:gd name="connsiteY165" fmla="*/ 894169 h 1331914"/>
              <a:gd name="connsiteX166" fmla="*/ 107482 w 642504"/>
              <a:gd name="connsiteY166" fmla="*/ 981718 h 1331914"/>
              <a:gd name="connsiteX167" fmla="*/ 97755 w 642504"/>
              <a:gd name="connsiteY167" fmla="*/ 942808 h 1331914"/>
              <a:gd name="connsiteX168" fmla="*/ 165848 w 642504"/>
              <a:gd name="connsiteY168" fmla="*/ 719071 h 1331914"/>
              <a:gd name="connsiteX169" fmla="*/ 195031 w 642504"/>
              <a:gd name="connsiteY169" fmla="*/ 602339 h 1331914"/>
              <a:gd name="connsiteX170" fmla="*/ 253397 w 642504"/>
              <a:gd name="connsiteY170" fmla="*/ 446697 h 1331914"/>
              <a:gd name="connsiteX171" fmla="*/ 263125 w 642504"/>
              <a:gd name="connsiteY171" fmla="*/ 378603 h 1331914"/>
              <a:gd name="connsiteX172" fmla="*/ 292308 w 642504"/>
              <a:gd name="connsiteY172" fmla="*/ 310510 h 1331914"/>
              <a:gd name="connsiteX173" fmla="*/ 302035 w 642504"/>
              <a:gd name="connsiteY173" fmla="*/ 767710 h 1331914"/>
              <a:gd name="connsiteX174" fmla="*/ 331218 w 642504"/>
              <a:gd name="connsiteY174" fmla="*/ 738527 h 1331914"/>
              <a:gd name="connsiteX175" fmla="*/ 360401 w 642504"/>
              <a:gd name="connsiteY175" fmla="*/ 573157 h 1331914"/>
              <a:gd name="connsiteX176" fmla="*/ 428495 w 642504"/>
              <a:gd name="connsiteY176" fmla="*/ 466152 h 1331914"/>
              <a:gd name="connsiteX177" fmla="*/ 438223 w 642504"/>
              <a:gd name="connsiteY177" fmla="*/ 427242 h 1331914"/>
              <a:gd name="connsiteX178" fmla="*/ 486861 w 642504"/>
              <a:gd name="connsiteY178" fmla="*/ 631522 h 1331914"/>
              <a:gd name="connsiteX179" fmla="*/ 525772 w 642504"/>
              <a:gd name="connsiteY179" fmla="*/ 573157 h 1331914"/>
              <a:gd name="connsiteX180" fmla="*/ 545227 w 642504"/>
              <a:gd name="connsiteY180" fmla="*/ 933080 h 1331914"/>
              <a:gd name="connsiteX181" fmla="*/ 554955 w 642504"/>
              <a:gd name="connsiteY181" fmla="*/ 835803 h 1331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</a:cxnLst>
            <a:rect l="l" t="t" r="r" b="b"/>
            <a:pathLst>
              <a:path w="642504" h="1331914">
                <a:moveTo>
                  <a:pt x="321491" y="514791"/>
                </a:moveTo>
                <a:cubicBezTo>
                  <a:pt x="312111" y="411612"/>
                  <a:pt x="315993" y="324024"/>
                  <a:pt x="282580" y="524518"/>
                </a:cubicBezTo>
                <a:cubicBezTo>
                  <a:pt x="267603" y="614385"/>
                  <a:pt x="280864" y="564860"/>
                  <a:pt x="233942" y="670433"/>
                </a:cubicBezTo>
                <a:cubicBezTo>
                  <a:pt x="227457" y="699616"/>
                  <a:pt x="220350" y="728668"/>
                  <a:pt x="214487" y="757982"/>
                </a:cubicBezTo>
                <a:cubicBezTo>
                  <a:pt x="210619" y="777323"/>
                  <a:pt x="208892" y="797062"/>
                  <a:pt x="204759" y="816348"/>
                </a:cubicBezTo>
                <a:cubicBezTo>
                  <a:pt x="199156" y="842493"/>
                  <a:pt x="191789" y="868229"/>
                  <a:pt x="185304" y="894169"/>
                </a:cubicBezTo>
                <a:cubicBezTo>
                  <a:pt x="175576" y="991446"/>
                  <a:pt x="168553" y="1089031"/>
                  <a:pt x="156121" y="1185999"/>
                </a:cubicBezTo>
                <a:cubicBezTo>
                  <a:pt x="152319" y="1215651"/>
                  <a:pt x="142528" y="1244234"/>
                  <a:pt x="136665" y="1273548"/>
                </a:cubicBezTo>
                <a:cubicBezTo>
                  <a:pt x="132797" y="1292889"/>
                  <a:pt x="130180" y="1312459"/>
                  <a:pt x="126938" y="1331914"/>
                </a:cubicBezTo>
                <a:cubicBezTo>
                  <a:pt x="113968" y="1328671"/>
                  <a:pt x="90491" y="1335327"/>
                  <a:pt x="88027" y="1322186"/>
                </a:cubicBezTo>
                <a:cubicBezTo>
                  <a:pt x="74466" y="1249862"/>
                  <a:pt x="99683" y="1168561"/>
                  <a:pt x="117210" y="1098450"/>
                </a:cubicBezTo>
                <a:cubicBezTo>
                  <a:pt x="120453" y="1043327"/>
                  <a:pt x="119429" y="987786"/>
                  <a:pt x="126938" y="933080"/>
                </a:cubicBezTo>
                <a:cubicBezTo>
                  <a:pt x="142161" y="822169"/>
                  <a:pt x="172224" y="713523"/>
                  <a:pt x="185304" y="602339"/>
                </a:cubicBezTo>
                <a:cubicBezTo>
                  <a:pt x="191789" y="547216"/>
                  <a:pt x="198630" y="492133"/>
                  <a:pt x="204759" y="436969"/>
                </a:cubicBezTo>
                <a:cubicBezTo>
                  <a:pt x="208358" y="404581"/>
                  <a:pt x="208824" y="371784"/>
                  <a:pt x="214487" y="339693"/>
                </a:cubicBezTo>
                <a:cubicBezTo>
                  <a:pt x="218589" y="316446"/>
                  <a:pt x="227457" y="294297"/>
                  <a:pt x="233942" y="271599"/>
                </a:cubicBezTo>
                <a:cubicBezTo>
                  <a:pt x="256366" y="361294"/>
                  <a:pt x="242518" y="285584"/>
                  <a:pt x="224214" y="456425"/>
                </a:cubicBezTo>
                <a:cubicBezTo>
                  <a:pt x="223430" y="463739"/>
                  <a:pt x="211381" y="643946"/>
                  <a:pt x="204759" y="670433"/>
                </a:cubicBezTo>
                <a:cubicBezTo>
                  <a:pt x="201923" y="681775"/>
                  <a:pt x="191789" y="689888"/>
                  <a:pt x="185304" y="699616"/>
                </a:cubicBezTo>
                <a:cubicBezTo>
                  <a:pt x="154963" y="851319"/>
                  <a:pt x="169712" y="764052"/>
                  <a:pt x="146393" y="962263"/>
                </a:cubicBezTo>
                <a:cubicBezTo>
                  <a:pt x="108870" y="812170"/>
                  <a:pt x="136665" y="960598"/>
                  <a:pt x="136665" y="787165"/>
                </a:cubicBezTo>
                <a:cubicBezTo>
                  <a:pt x="136665" y="706037"/>
                  <a:pt x="130180" y="625038"/>
                  <a:pt x="126938" y="543974"/>
                </a:cubicBezTo>
                <a:cubicBezTo>
                  <a:pt x="123695" y="563429"/>
                  <a:pt x="119173" y="582714"/>
                  <a:pt x="117210" y="602339"/>
                </a:cubicBezTo>
                <a:cubicBezTo>
                  <a:pt x="104447" y="729965"/>
                  <a:pt x="95833" y="819347"/>
                  <a:pt x="136665" y="631522"/>
                </a:cubicBezTo>
                <a:cubicBezTo>
                  <a:pt x="145045" y="592975"/>
                  <a:pt x="148851" y="553562"/>
                  <a:pt x="156121" y="514791"/>
                </a:cubicBezTo>
                <a:cubicBezTo>
                  <a:pt x="158585" y="501651"/>
                  <a:pt x="161049" y="488358"/>
                  <a:pt x="165848" y="475880"/>
                </a:cubicBezTo>
                <a:cubicBezTo>
                  <a:pt x="177312" y="446073"/>
                  <a:pt x="191789" y="417514"/>
                  <a:pt x="204759" y="388331"/>
                </a:cubicBezTo>
                <a:cubicBezTo>
                  <a:pt x="208002" y="368876"/>
                  <a:pt x="209703" y="349100"/>
                  <a:pt x="214487" y="329965"/>
                </a:cubicBezTo>
                <a:cubicBezTo>
                  <a:pt x="219461" y="310070"/>
                  <a:pt x="233942" y="251091"/>
                  <a:pt x="233942" y="271599"/>
                </a:cubicBezTo>
                <a:cubicBezTo>
                  <a:pt x="233942" y="427377"/>
                  <a:pt x="226080" y="583181"/>
                  <a:pt x="214487" y="738527"/>
                </a:cubicBezTo>
                <a:cubicBezTo>
                  <a:pt x="209845" y="800726"/>
                  <a:pt x="185304" y="923352"/>
                  <a:pt x="185304" y="923352"/>
                </a:cubicBezTo>
                <a:cubicBezTo>
                  <a:pt x="191789" y="822833"/>
                  <a:pt x="193933" y="721939"/>
                  <a:pt x="204759" y="621795"/>
                </a:cubicBezTo>
                <a:cubicBezTo>
                  <a:pt x="206963" y="601406"/>
                  <a:pt x="218930" y="583244"/>
                  <a:pt x="224214" y="563429"/>
                </a:cubicBezTo>
                <a:cubicBezTo>
                  <a:pt x="231917" y="534543"/>
                  <a:pt x="237185" y="505063"/>
                  <a:pt x="243670" y="475880"/>
                </a:cubicBezTo>
                <a:cubicBezTo>
                  <a:pt x="248098" y="431595"/>
                  <a:pt x="257475" y="311582"/>
                  <a:pt x="272853" y="271599"/>
                </a:cubicBezTo>
                <a:cubicBezTo>
                  <a:pt x="277050" y="260687"/>
                  <a:pt x="292308" y="258629"/>
                  <a:pt x="302035" y="252144"/>
                </a:cubicBezTo>
                <a:cubicBezTo>
                  <a:pt x="377339" y="553346"/>
                  <a:pt x="260103" y="71726"/>
                  <a:pt x="321491" y="1069267"/>
                </a:cubicBezTo>
                <a:cubicBezTo>
                  <a:pt x="324538" y="1118775"/>
                  <a:pt x="340946" y="971990"/>
                  <a:pt x="350674" y="923352"/>
                </a:cubicBezTo>
                <a:cubicBezTo>
                  <a:pt x="357962" y="770300"/>
                  <a:pt x="352830" y="727747"/>
                  <a:pt x="379857" y="592612"/>
                </a:cubicBezTo>
                <a:cubicBezTo>
                  <a:pt x="390963" y="537083"/>
                  <a:pt x="418767" y="427242"/>
                  <a:pt x="418767" y="427242"/>
                </a:cubicBezTo>
                <a:cubicBezTo>
                  <a:pt x="415525" y="556944"/>
                  <a:pt x="414225" y="686709"/>
                  <a:pt x="409040" y="816348"/>
                </a:cubicBezTo>
                <a:cubicBezTo>
                  <a:pt x="405881" y="895334"/>
                  <a:pt x="403975" y="894972"/>
                  <a:pt x="389584" y="952535"/>
                </a:cubicBezTo>
                <a:cubicBezTo>
                  <a:pt x="402554" y="819590"/>
                  <a:pt x="413184" y="686396"/>
                  <a:pt x="428495" y="553701"/>
                </a:cubicBezTo>
                <a:cubicBezTo>
                  <a:pt x="432650" y="517687"/>
                  <a:pt x="442222" y="482494"/>
                  <a:pt x="447950" y="446697"/>
                </a:cubicBezTo>
                <a:cubicBezTo>
                  <a:pt x="455195" y="401416"/>
                  <a:pt x="460161" y="355791"/>
                  <a:pt x="467406" y="310510"/>
                </a:cubicBezTo>
                <a:cubicBezTo>
                  <a:pt x="483961" y="207042"/>
                  <a:pt x="491404" y="183818"/>
                  <a:pt x="516044" y="77046"/>
                </a:cubicBezTo>
                <a:cubicBezTo>
                  <a:pt x="512801" y="128927"/>
                  <a:pt x="512764" y="181108"/>
                  <a:pt x="506316" y="232688"/>
                </a:cubicBezTo>
                <a:cubicBezTo>
                  <a:pt x="502999" y="259221"/>
                  <a:pt x="490078" y="283965"/>
                  <a:pt x="486861" y="310510"/>
                </a:cubicBezTo>
                <a:cubicBezTo>
                  <a:pt x="477075" y="391242"/>
                  <a:pt x="479238" y="473244"/>
                  <a:pt x="467406" y="553701"/>
                </a:cubicBezTo>
                <a:cubicBezTo>
                  <a:pt x="462930" y="584135"/>
                  <a:pt x="446456" y="611611"/>
                  <a:pt x="438223" y="641250"/>
                </a:cubicBezTo>
                <a:cubicBezTo>
                  <a:pt x="430222" y="670054"/>
                  <a:pt x="425252" y="699616"/>
                  <a:pt x="418767" y="728799"/>
                </a:cubicBezTo>
                <a:cubicBezTo>
                  <a:pt x="415525" y="761225"/>
                  <a:pt x="411605" y="793590"/>
                  <a:pt x="409040" y="826076"/>
                </a:cubicBezTo>
                <a:cubicBezTo>
                  <a:pt x="401876" y="916816"/>
                  <a:pt x="402106" y="1008293"/>
                  <a:pt x="389584" y="1098450"/>
                </a:cubicBezTo>
                <a:cubicBezTo>
                  <a:pt x="385773" y="1125891"/>
                  <a:pt x="370129" y="1150331"/>
                  <a:pt x="360401" y="1176271"/>
                </a:cubicBezTo>
                <a:cubicBezTo>
                  <a:pt x="362044" y="1122055"/>
                  <a:pt x="368876" y="796042"/>
                  <a:pt x="379857" y="689888"/>
                </a:cubicBezTo>
                <a:cubicBezTo>
                  <a:pt x="398714" y="507606"/>
                  <a:pt x="380793" y="629463"/>
                  <a:pt x="428495" y="524518"/>
                </a:cubicBezTo>
                <a:cubicBezTo>
                  <a:pt x="436981" y="505848"/>
                  <a:pt x="447950" y="466152"/>
                  <a:pt x="447950" y="466152"/>
                </a:cubicBezTo>
                <a:cubicBezTo>
                  <a:pt x="454435" y="638007"/>
                  <a:pt x="449213" y="810705"/>
                  <a:pt x="467406" y="981718"/>
                </a:cubicBezTo>
                <a:cubicBezTo>
                  <a:pt x="469707" y="1003348"/>
                  <a:pt x="488223" y="943431"/>
                  <a:pt x="496589" y="923352"/>
                </a:cubicBezTo>
                <a:cubicBezTo>
                  <a:pt x="504477" y="904422"/>
                  <a:pt x="509559" y="884441"/>
                  <a:pt x="516044" y="864986"/>
                </a:cubicBezTo>
                <a:cubicBezTo>
                  <a:pt x="522529" y="845531"/>
                  <a:pt x="531050" y="826639"/>
                  <a:pt x="535499" y="806620"/>
                </a:cubicBezTo>
                <a:cubicBezTo>
                  <a:pt x="566173" y="668590"/>
                  <a:pt x="536856" y="767090"/>
                  <a:pt x="584138" y="660705"/>
                </a:cubicBezTo>
                <a:cubicBezTo>
                  <a:pt x="588302" y="651335"/>
                  <a:pt x="590972" y="641359"/>
                  <a:pt x="593865" y="631522"/>
                </a:cubicBezTo>
                <a:cubicBezTo>
                  <a:pt x="629353" y="510863"/>
                  <a:pt x="623334" y="533100"/>
                  <a:pt x="642504" y="456425"/>
                </a:cubicBezTo>
                <a:cubicBezTo>
                  <a:pt x="640843" y="514544"/>
                  <a:pt x="643011" y="764664"/>
                  <a:pt x="623048" y="884442"/>
                </a:cubicBezTo>
                <a:cubicBezTo>
                  <a:pt x="618133" y="913930"/>
                  <a:pt x="610078" y="942808"/>
                  <a:pt x="603593" y="971991"/>
                </a:cubicBezTo>
                <a:cubicBezTo>
                  <a:pt x="600350" y="1007659"/>
                  <a:pt x="602068" y="1044132"/>
                  <a:pt x="593865" y="1078995"/>
                </a:cubicBezTo>
                <a:cubicBezTo>
                  <a:pt x="588883" y="1100168"/>
                  <a:pt x="573516" y="1117484"/>
                  <a:pt x="564682" y="1137361"/>
                </a:cubicBezTo>
                <a:cubicBezTo>
                  <a:pt x="560518" y="1146731"/>
                  <a:pt x="558197" y="1156816"/>
                  <a:pt x="554955" y="1166544"/>
                </a:cubicBezTo>
                <a:cubicBezTo>
                  <a:pt x="551712" y="884442"/>
                  <a:pt x="556503" y="602133"/>
                  <a:pt x="545227" y="320237"/>
                </a:cubicBezTo>
                <a:cubicBezTo>
                  <a:pt x="543650" y="280821"/>
                  <a:pt x="536330" y="398961"/>
                  <a:pt x="525772" y="436969"/>
                </a:cubicBezTo>
                <a:cubicBezTo>
                  <a:pt x="519950" y="457927"/>
                  <a:pt x="507005" y="476239"/>
                  <a:pt x="496589" y="495335"/>
                </a:cubicBezTo>
                <a:cubicBezTo>
                  <a:pt x="468085" y="547592"/>
                  <a:pt x="409040" y="650978"/>
                  <a:pt x="409040" y="650978"/>
                </a:cubicBezTo>
                <a:cubicBezTo>
                  <a:pt x="402555" y="686646"/>
                  <a:pt x="395238" y="722173"/>
                  <a:pt x="389584" y="757982"/>
                </a:cubicBezTo>
                <a:cubicBezTo>
                  <a:pt x="385507" y="783804"/>
                  <a:pt x="388650" y="811184"/>
                  <a:pt x="379857" y="835803"/>
                </a:cubicBezTo>
                <a:cubicBezTo>
                  <a:pt x="371993" y="857823"/>
                  <a:pt x="353916" y="874714"/>
                  <a:pt x="340946" y="894169"/>
                </a:cubicBezTo>
                <a:cubicBezTo>
                  <a:pt x="337703" y="910382"/>
                  <a:pt x="335228" y="926768"/>
                  <a:pt x="331218" y="942808"/>
                </a:cubicBezTo>
                <a:cubicBezTo>
                  <a:pt x="328731" y="952756"/>
                  <a:pt x="320705" y="982215"/>
                  <a:pt x="321491" y="971991"/>
                </a:cubicBezTo>
                <a:cubicBezTo>
                  <a:pt x="325501" y="919860"/>
                  <a:pt x="330282" y="867534"/>
                  <a:pt x="340946" y="816348"/>
                </a:cubicBezTo>
                <a:cubicBezTo>
                  <a:pt x="346596" y="789226"/>
                  <a:pt x="360401" y="764467"/>
                  <a:pt x="370129" y="738527"/>
                </a:cubicBezTo>
                <a:cubicBezTo>
                  <a:pt x="376614" y="683404"/>
                  <a:pt x="382151" y="628161"/>
                  <a:pt x="389584" y="573157"/>
                </a:cubicBezTo>
                <a:cubicBezTo>
                  <a:pt x="398366" y="508171"/>
                  <a:pt x="407531" y="443210"/>
                  <a:pt x="418767" y="378603"/>
                </a:cubicBezTo>
                <a:cubicBezTo>
                  <a:pt x="420524" y="368501"/>
                  <a:pt x="428495" y="339166"/>
                  <a:pt x="428495" y="349420"/>
                </a:cubicBezTo>
                <a:cubicBezTo>
                  <a:pt x="428495" y="369144"/>
                  <a:pt x="422010" y="388331"/>
                  <a:pt x="418767" y="407786"/>
                </a:cubicBezTo>
                <a:cubicBezTo>
                  <a:pt x="415525" y="508305"/>
                  <a:pt x="418312" y="609201"/>
                  <a:pt x="409040" y="709344"/>
                </a:cubicBezTo>
                <a:cubicBezTo>
                  <a:pt x="402061" y="784720"/>
                  <a:pt x="370129" y="933080"/>
                  <a:pt x="370129" y="933080"/>
                </a:cubicBezTo>
                <a:cubicBezTo>
                  <a:pt x="366886" y="984961"/>
                  <a:pt x="369700" y="1037579"/>
                  <a:pt x="360401" y="1088722"/>
                </a:cubicBezTo>
                <a:cubicBezTo>
                  <a:pt x="357443" y="1104989"/>
                  <a:pt x="350013" y="1056604"/>
                  <a:pt x="350674" y="1040084"/>
                </a:cubicBezTo>
                <a:cubicBezTo>
                  <a:pt x="353279" y="974962"/>
                  <a:pt x="361224" y="910094"/>
                  <a:pt x="370129" y="845531"/>
                </a:cubicBezTo>
                <a:cubicBezTo>
                  <a:pt x="385701" y="732629"/>
                  <a:pt x="390992" y="781531"/>
                  <a:pt x="418767" y="670433"/>
                </a:cubicBezTo>
                <a:cubicBezTo>
                  <a:pt x="427560" y="635263"/>
                  <a:pt x="430359" y="598819"/>
                  <a:pt x="438223" y="563429"/>
                </a:cubicBezTo>
                <a:cubicBezTo>
                  <a:pt x="443344" y="540385"/>
                  <a:pt x="451953" y="518236"/>
                  <a:pt x="457678" y="495335"/>
                </a:cubicBezTo>
                <a:cubicBezTo>
                  <a:pt x="461688" y="479295"/>
                  <a:pt x="464163" y="462910"/>
                  <a:pt x="467406" y="446697"/>
                </a:cubicBezTo>
                <a:cubicBezTo>
                  <a:pt x="470648" y="543974"/>
                  <a:pt x="465977" y="641838"/>
                  <a:pt x="477133" y="738527"/>
                </a:cubicBezTo>
                <a:cubicBezTo>
                  <a:pt x="478795" y="752933"/>
                  <a:pt x="491497" y="713194"/>
                  <a:pt x="496589" y="699616"/>
                </a:cubicBezTo>
                <a:cubicBezTo>
                  <a:pt x="556124" y="540855"/>
                  <a:pt x="505205" y="628325"/>
                  <a:pt x="574410" y="524518"/>
                </a:cubicBezTo>
                <a:cubicBezTo>
                  <a:pt x="577653" y="511548"/>
                  <a:pt x="580465" y="498463"/>
                  <a:pt x="584138" y="485608"/>
                </a:cubicBezTo>
                <a:cubicBezTo>
                  <a:pt x="586955" y="475749"/>
                  <a:pt x="595040" y="446239"/>
                  <a:pt x="593865" y="456425"/>
                </a:cubicBezTo>
                <a:cubicBezTo>
                  <a:pt x="582984" y="550724"/>
                  <a:pt x="570150" y="644827"/>
                  <a:pt x="554955" y="738527"/>
                </a:cubicBezTo>
                <a:cubicBezTo>
                  <a:pt x="550675" y="764921"/>
                  <a:pt x="540199" y="790026"/>
                  <a:pt x="535499" y="816348"/>
                </a:cubicBezTo>
                <a:cubicBezTo>
                  <a:pt x="496537" y="1034530"/>
                  <a:pt x="544125" y="954186"/>
                  <a:pt x="486861" y="1040084"/>
                </a:cubicBezTo>
                <a:cubicBezTo>
                  <a:pt x="480376" y="1027114"/>
                  <a:pt x="468155" y="1015656"/>
                  <a:pt x="467406" y="1001174"/>
                </a:cubicBezTo>
                <a:cubicBezTo>
                  <a:pt x="440338" y="477862"/>
                  <a:pt x="557079" y="326779"/>
                  <a:pt x="418767" y="534246"/>
                </a:cubicBezTo>
                <a:cubicBezTo>
                  <a:pt x="391759" y="642284"/>
                  <a:pt x="435215" y="475171"/>
                  <a:pt x="360401" y="699616"/>
                </a:cubicBezTo>
                <a:lnTo>
                  <a:pt x="340946" y="757982"/>
                </a:lnTo>
                <a:cubicBezTo>
                  <a:pt x="313121" y="1008402"/>
                  <a:pt x="352496" y="745950"/>
                  <a:pt x="311763" y="884442"/>
                </a:cubicBezTo>
                <a:cubicBezTo>
                  <a:pt x="299556" y="925945"/>
                  <a:pt x="291492" y="968568"/>
                  <a:pt x="282580" y="1010901"/>
                </a:cubicBezTo>
                <a:cubicBezTo>
                  <a:pt x="278517" y="1030202"/>
                  <a:pt x="281015" y="1051311"/>
                  <a:pt x="272853" y="1069267"/>
                </a:cubicBezTo>
                <a:cubicBezTo>
                  <a:pt x="264261" y="1088168"/>
                  <a:pt x="246912" y="1101692"/>
                  <a:pt x="233942" y="1117905"/>
                </a:cubicBezTo>
                <a:cubicBezTo>
                  <a:pt x="165903" y="845764"/>
                  <a:pt x="252891" y="1208546"/>
                  <a:pt x="243670" y="378603"/>
                </a:cubicBezTo>
                <a:cubicBezTo>
                  <a:pt x="243013" y="319436"/>
                  <a:pt x="224215" y="261871"/>
                  <a:pt x="214487" y="203505"/>
                </a:cubicBezTo>
                <a:cubicBezTo>
                  <a:pt x="208002" y="248901"/>
                  <a:pt x="200095" y="294117"/>
                  <a:pt x="195031" y="339693"/>
                </a:cubicBezTo>
                <a:cubicBezTo>
                  <a:pt x="190362" y="381712"/>
                  <a:pt x="192254" y="424450"/>
                  <a:pt x="185304" y="466152"/>
                </a:cubicBezTo>
                <a:cubicBezTo>
                  <a:pt x="175994" y="522010"/>
                  <a:pt x="159363" y="576399"/>
                  <a:pt x="146393" y="631522"/>
                </a:cubicBezTo>
                <a:cubicBezTo>
                  <a:pt x="143150" y="735284"/>
                  <a:pt x="144061" y="839259"/>
                  <a:pt x="136665" y="942808"/>
                </a:cubicBezTo>
                <a:cubicBezTo>
                  <a:pt x="134309" y="975791"/>
                  <a:pt x="87633" y="1025297"/>
                  <a:pt x="117210" y="1040084"/>
                </a:cubicBezTo>
                <a:cubicBezTo>
                  <a:pt x="145775" y="1054365"/>
                  <a:pt x="143151" y="981718"/>
                  <a:pt x="156121" y="952535"/>
                </a:cubicBezTo>
                <a:cubicBezTo>
                  <a:pt x="162606" y="923352"/>
                  <a:pt x="168854" y="894115"/>
                  <a:pt x="175576" y="864986"/>
                </a:cubicBezTo>
                <a:cubicBezTo>
                  <a:pt x="178582" y="851959"/>
                  <a:pt x="179701" y="838215"/>
                  <a:pt x="185304" y="826076"/>
                </a:cubicBezTo>
                <a:cubicBezTo>
                  <a:pt x="199294" y="795765"/>
                  <a:pt x="217729" y="767710"/>
                  <a:pt x="233942" y="738527"/>
                </a:cubicBezTo>
                <a:cubicBezTo>
                  <a:pt x="265823" y="579122"/>
                  <a:pt x="228051" y="627686"/>
                  <a:pt x="292308" y="563429"/>
                </a:cubicBezTo>
                <a:cubicBezTo>
                  <a:pt x="295550" y="547216"/>
                  <a:pt x="303135" y="498294"/>
                  <a:pt x="302035" y="514791"/>
                </a:cubicBezTo>
                <a:cubicBezTo>
                  <a:pt x="298083" y="574070"/>
                  <a:pt x="288008" y="691933"/>
                  <a:pt x="272853" y="767710"/>
                </a:cubicBezTo>
                <a:cubicBezTo>
                  <a:pt x="266990" y="797024"/>
                  <a:pt x="261398" y="826455"/>
                  <a:pt x="253397" y="855259"/>
                </a:cubicBezTo>
                <a:cubicBezTo>
                  <a:pt x="245164" y="884898"/>
                  <a:pt x="233260" y="913407"/>
                  <a:pt x="224214" y="942808"/>
                </a:cubicBezTo>
                <a:cubicBezTo>
                  <a:pt x="220282" y="955586"/>
                  <a:pt x="217729" y="968748"/>
                  <a:pt x="214487" y="981718"/>
                </a:cubicBezTo>
                <a:cubicBezTo>
                  <a:pt x="217729" y="767710"/>
                  <a:pt x="215660" y="553555"/>
                  <a:pt x="224214" y="339693"/>
                </a:cubicBezTo>
                <a:cubicBezTo>
                  <a:pt x="237749" y="1316"/>
                  <a:pt x="325221" y="-86815"/>
                  <a:pt x="195031" y="86774"/>
                </a:cubicBezTo>
                <a:cubicBezTo>
                  <a:pt x="191789" y="106229"/>
                  <a:pt x="191243" y="126331"/>
                  <a:pt x="185304" y="145139"/>
                </a:cubicBezTo>
                <a:cubicBezTo>
                  <a:pt x="171704" y="188206"/>
                  <a:pt x="147205" y="227682"/>
                  <a:pt x="136665" y="271599"/>
                </a:cubicBezTo>
                <a:cubicBezTo>
                  <a:pt x="94540" y="447122"/>
                  <a:pt x="158007" y="341729"/>
                  <a:pt x="107482" y="417514"/>
                </a:cubicBezTo>
                <a:cubicBezTo>
                  <a:pt x="51539" y="603993"/>
                  <a:pt x="98566" y="420486"/>
                  <a:pt x="68572" y="670433"/>
                </a:cubicBezTo>
                <a:cubicBezTo>
                  <a:pt x="65010" y="700115"/>
                  <a:pt x="55838" y="728853"/>
                  <a:pt x="49116" y="757982"/>
                </a:cubicBezTo>
                <a:cubicBezTo>
                  <a:pt x="36222" y="813857"/>
                  <a:pt x="33739" y="813842"/>
                  <a:pt x="10206" y="884442"/>
                </a:cubicBezTo>
                <a:cubicBezTo>
                  <a:pt x="6963" y="913625"/>
                  <a:pt x="-2180" y="1001233"/>
                  <a:pt x="478" y="971991"/>
                </a:cubicBezTo>
                <a:cubicBezTo>
                  <a:pt x="6378" y="907084"/>
                  <a:pt x="11205" y="842025"/>
                  <a:pt x="19933" y="777437"/>
                </a:cubicBezTo>
                <a:cubicBezTo>
                  <a:pt x="42976" y="606920"/>
                  <a:pt x="33052" y="648211"/>
                  <a:pt x="88027" y="524518"/>
                </a:cubicBezTo>
                <a:cubicBezTo>
                  <a:pt x="118550" y="259985"/>
                  <a:pt x="70136" y="342212"/>
                  <a:pt x="136665" y="242416"/>
                </a:cubicBezTo>
                <a:cubicBezTo>
                  <a:pt x="133423" y="255386"/>
                  <a:pt x="131903" y="268914"/>
                  <a:pt x="126938" y="281327"/>
                </a:cubicBezTo>
                <a:cubicBezTo>
                  <a:pt x="118860" y="301523"/>
                  <a:pt x="102737" y="318520"/>
                  <a:pt x="97755" y="339693"/>
                </a:cubicBezTo>
                <a:cubicBezTo>
                  <a:pt x="89552" y="374556"/>
                  <a:pt x="92132" y="411118"/>
                  <a:pt x="88027" y="446697"/>
                </a:cubicBezTo>
                <a:cubicBezTo>
                  <a:pt x="82403" y="495442"/>
                  <a:pt x="73991" y="543843"/>
                  <a:pt x="68572" y="592612"/>
                </a:cubicBezTo>
                <a:cubicBezTo>
                  <a:pt x="64260" y="631419"/>
                  <a:pt x="46497" y="672302"/>
                  <a:pt x="58844" y="709344"/>
                </a:cubicBezTo>
                <a:cubicBezTo>
                  <a:pt x="65722" y="729980"/>
                  <a:pt x="77611" y="670074"/>
                  <a:pt x="88027" y="650978"/>
                </a:cubicBezTo>
                <a:cubicBezTo>
                  <a:pt x="97081" y="634379"/>
                  <a:pt x="108028" y="618867"/>
                  <a:pt x="117210" y="602339"/>
                </a:cubicBezTo>
                <a:cubicBezTo>
                  <a:pt x="124252" y="589663"/>
                  <a:pt x="128621" y="575494"/>
                  <a:pt x="136665" y="563429"/>
                </a:cubicBezTo>
                <a:cubicBezTo>
                  <a:pt x="181083" y="496803"/>
                  <a:pt x="174308" y="531761"/>
                  <a:pt x="214487" y="456425"/>
                </a:cubicBezTo>
                <a:cubicBezTo>
                  <a:pt x="243201" y="402587"/>
                  <a:pt x="247909" y="385340"/>
                  <a:pt x="263125" y="339693"/>
                </a:cubicBezTo>
                <a:cubicBezTo>
                  <a:pt x="331154" y="509767"/>
                  <a:pt x="289211" y="386388"/>
                  <a:pt x="272853" y="787165"/>
                </a:cubicBezTo>
                <a:cubicBezTo>
                  <a:pt x="271787" y="813285"/>
                  <a:pt x="260238" y="890968"/>
                  <a:pt x="263125" y="864986"/>
                </a:cubicBezTo>
                <a:cubicBezTo>
                  <a:pt x="275740" y="751455"/>
                  <a:pt x="258285" y="802931"/>
                  <a:pt x="311763" y="709344"/>
                </a:cubicBezTo>
                <a:cubicBezTo>
                  <a:pt x="315006" y="683403"/>
                  <a:pt x="315503" y="656970"/>
                  <a:pt x="321491" y="631522"/>
                </a:cubicBezTo>
                <a:cubicBezTo>
                  <a:pt x="336221" y="568921"/>
                  <a:pt x="363670" y="514733"/>
                  <a:pt x="389584" y="456425"/>
                </a:cubicBezTo>
                <a:cubicBezTo>
                  <a:pt x="392827" y="440212"/>
                  <a:pt x="384523" y="400392"/>
                  <a:pt x="399312" y="407786"/>
                </a:cubicBezTo>
                <a:cubicBezTo>
                  <a:pt x="416954" y="416606"/>
                  <a:pt x="413230" y="446878"/>
                  <a:pt x="409040" y="466152"/>
                </a:cubicBezTo>
                <a:cubicBezTo>
                  <a:pt x="396622" y="523274"/>
                  <a:pt x="350674" y="631522"/>
                  <a:pt x="350674" y="631522"/>
                </a:cubicBezTo>
                <a:cubicBezTo>
                  <a:pt x="325752" y="830891"/>
                  <a:pt x="363689" y="612589"/>
                  <a:pt x="311763" y="757982"/>
                </a:cubicBezTo>
                <a:cubicBezTo>
                  <a:pt x="297223" y="798694"/>
                  <a:pt x="288952" y="869026"/>
                  <a:pt x="282580" y="913625"/>
                </a:cubicBezTo>
                <a:cubicBezTo>
                  <a:pt x="276095" y="842289"/>
                  <a:pt x="267026" y="771140"/>
                  <a:pt x="263125" y="699616"/>
                </a:cubicBezTo>
                <a:cubicBezTo>
                  <a:pt x="257294" y="592721"/>
                  <a:pt x="267546" y="484717"/>
                  <a:pt x="253397" y="378603"/>
                </a:cubicBezTo>
                <a:cubicBezTo>
                  <a:pt x="251579" y="364967"/>
                  <a:pt x="233942" y="398058"/>
                  <a:pt x="224214" y="407786"/>
                </a:cubicBezTo>
                <a:cubicBezTo>
                  <a:pt x="217729" y="433727"/>
                  <a:pt x="210362" y="459463"/>
                  <a:pt x="204759" y="485608"/>
                </a:cubicBezTo>
                <a:cubicBezTo>
                  <a:pt x="200626" y="504894"/>
                  <a:pt x="199094" y="524673"/>
                  <a:pt x="195031" y="543974"/>
                </a:cubicBezTo>
                <a:cubicBezTo>
                  <a:pt x="183028" y="600986"/>
                  <a:pt x="169198" y="671786"/>
                  <a:pt x="146393" y="728799"/>
                </a:cubicBezTo>
                <a:cubicBezTo>
                  <a:pt x="141007" y="742263"/>
                  <a:pt x="133423" y="754740"/>
                  <a:pt x="126938" y="767710"/>
                </a:cubicBezTo>
                <a:cubicBezTo>
                  <a:pt x="123695" y="809863"/>
                  <a:pt x="121038" y="852065"/>
                  <a:pt x="117210" y="894169"/>
                </a:cubicBezTo>
                <a:cubicBezTo>
                  <a:pt x="114552" y="923411"/>
                  <a:pt x="118387" y="954455"/>
                  <a:pt x="107482" y="981718"/>
                </a:cubicBezTo>
                <a:cubicBezTo>
                  <a:pt x="102517" y="994131"/>
                  <a:pt x="100997" y="955778"/>
                  <a:pt x="97755" y="942808"/>
                </a:cubicBezTo>
                <a:cubicBezTo>
                  <a:pt x="174419" y="559487"/>
                  <a:pt x="80319" y="963442"/>
                  <a:pt x="165848" y="719071"/>
                </a:cubicBezTo>
                <a:cubicBezTo>
                  <a:pt x="179098" y="681214"/>
                  <a:pt x="182757" y="640523"/>
                  <a:pt x="195031" y="602339"/>
                </a:cubicBezTo>
                <a:cubicBezTo>
                  <a:pt x="211987" y="549588"/>
                  <a:pt x="233942" y="498578"/>
                  <a:pt x="253397" y="446697"/>
                </a:cubicBezTo>
                <a:cubicBezTo>
                  <a:pt x="256640" y="423999"/>
                  <a:pt x="256826" y="400649"/>
                  <a:pt x="263125" y="378603"/>
                </a:cubicBezTo>
                <a:cubicBezTo>
                  <a:pt x="269909" y="354859"/>
                  <a:pt x="289851" y="285938"/>
                  <a:pt x="292308" y="310510"/>
                </a:cubicBezTo>
                <a:cubicBezTo>
                  <a:pt x="307476" y="462188"/>
                  <a:pt x="298793" y="615310"/>
                  <a:pt x="302035" y="767710"/>
                </a:cubicBezTo>
                <a:cubicBezTo>
                  <a:pt x="311763" y="757982"/>
                  <a:pt x="327265" y="751704"/>
                  <a:pt x="331218" y="738527"/>
                </a:cubicBezTo>
                <a:cubicBezTo>
                  <a:pt x="347302" y="684913"/>
                  <a:pt x="327866" y="618706"/>
                  <a:pt x="360401" y="573157"/>
                </a:cubicBezTo>
                <a:cubicBezTo>
                  <a:pt x="385147" y="538513"/>
                  <a:pt x="413369" y="506488"/>
                  <a:pt x="428495" y="466152"/>
                </a:cubicBezTo>
                <a:cubicBezTo>
                  <a:pt x="433189" y="453634"/>
                  <a:pt x="434980" y="440212"/>
                  <a:pt x="438223" y="427242"/>
                </a:cubicBezTo>
                <a:cubicBezTo>
                  <a:pt x="446695" y="537383"/>
                  <a:pt x="416955" y="788809"/>
                  <a:pt x="486861" y="631522"/>
                </a:cubicBezTo>
                <a:cubicBezTo>
                  <a:pt x="513309" y="572014"/>
                  <a:pt x="473323" y="608122"/>
                  <a:pt x="525772" y="573157"/>
                </a:cubicBezTo>
                <a:cubicBezTo>
                  <a:pt x="532257" y="693131"/>
                  <a:pt x="531959" y="813665"/>
                  <a:pt x="545227" y="933080"/>
                </a:cubicBezTo>
                <a:cubicBezTo>
                  <a:pt x="548826" y="965468"/>
                  <a:pt x="554955" y="835803"/>
                  <a:pt x="554955" y="835803"/>
                </a:cubicBezTo>
              </a:path>
            </a:pathLst>
          </a:cu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6" name="Prostoručno 25"/>
          <p:cNvSpPr/>
          <p:nvPr/>
        </p:nvSpPr>
        <p:spPr>
          <a:xfrm>
            <a:off x="6284392" y="3483299"/>
            <a:ext cx="642504" cy="1331914"/>
          </a:xfrm>
          <a:custGeom>
            <a:avLst/>
            <a:gdLst>
              <a:gd name="connsiteX0" fmla="*/ 321491 w 642504"/>
              <a:gd name="connsiteY0" fmla="*/ 514791 h 1331914"/>
              <a:gd name="connsiteX1" fmla="*/ 282580 w 642504"/>
              <a:gd name="connsiteY1" fmla="*/ 524518 h 1331914"/>
              <a:gd name="connsiteX2" fmla="*/ 233942 w 642504"/>
              <a:gd name="connsiteY2" fmla="*/ 670433 h 1331914"/>
              <a:gd name="connsiteX3" fmla="*/ 214487 w 642504"/>
              <a:gd name="connsiteY3" fmla="*/ 757982 h 1331914"/>
              <a:gd name="connsiteX4" fmla="*/ 204759 w 642504"/>
              <a:gd name="connsiteY4" fmla="*/ 816348 h 1331914"/>
              <a:gd name="connsiteX5" fmla="*/ 185304 w 642504"/>
              <a:gd name="connsiteY5" fmla="*/ 894169 h 1331914"/>
              <a:gd name="connsiteX6" fmla="*/ 156121 w 642504"/>
              <a:gd name="connsiteY6" fmla="*/ 1185999 h 1331914"/>
              <a:gd name="connsiteX7" fmla="*/ 136665 w 642504"/>
              <a:gd name="connsiteY7" fmla="*/ 1273548 h 1331914"/>
              <a:gd name="connsiteX8" fmla="*/ 126938 w 642504"/>
              <a:gd name="connsiteY8" fmla="*/ 1331914 h 1331914"/>
              <a:gd name="connsiteX9" fmla="*/ 88027 w 642504"/>
              <a:gd name="connsiteY9" fmla="*/ 1322186 h 1331914"/>
              <a:gd name="connsiteX10" fmla="*/ 117210 w 642504"/>
              <a:gd name="connsiteY10" fmla="*/ 1098450 h 1331914"/>
              <a:gd name="connsiteX11" fmla="*/ 126938 w 642504"/>
              <a:gd name="connsiteY11" fmla="*/ 933080 h 1331914"/>
              <a:gd name="connsiteX12" fmla="*/ 185304 w 642504"/>
              <a:gd name="connsiteY12" fmla="*/ 602339 h 1331914"/>
              <a:gd name="connsiteX13" fmla="*/ 204759 w 642504"/>
              <a:gd name="connsiteY13" fmla="*/ 436969 h 1331914"/>
              <a:gd name="connsiteX14" fmla="*/ 214487 w 642504"/>
              <a:gd name="connsiteY14" fmla="*/ 339693 h 1331914"/>
              <a:gd name="connsiteX15" fmla="*/ 233942 w 642504"/>
              <a:gd name="connsiteY15" fmla="*/ 271599 h 1331914"/>
              <a:gd name="connsiteX16" fmla="*/ 224214 w 642504"/>
              <a:gd name="connsiteY16" fmla="*/ 456425 h 1331914"/>
              <a:gd name="connsiteX17" fmla="*/ 204759 w 642504"/>
              <a:gd name="connsiteY17" fmla="*/ 670433 h 1331914"/>
              <a:gd name="connsiteX18" fmla="*/ 185304 w 642504"/>
              <a:gd name="connsiteY18" fmla="*/ 699616 h 1331914"/>
              <a:gd name="connsiteX19" fmla="*/ 146393 w 642504"/>
              <a:gd name="connsiteY19" fmla="*/ 962263 h 1331914"/>
              <a:gd name="connsiteX20" fmla="*/ 136665 w 642504"/>
              <a:gd name="connsiteY20" fmla="*/ 787165 h 1331914"/>
              <a:gd name="connsiteX21" fmla="*/ 126938 w 642504"/>
              <a:gd name="connsiteY21" fmla="*/ 543974 h 1331914"/>
              <a:gd name="connsiteX22" fmla="*/ 117210 w 642504"/>
              <a:gd name="connsiteY22" fmla="*/ 602339 h 1331914"/>
              <a:gd name="connsiteX23" fmla="*/ 136665 w 642504"/>
              <a:gd name="connsiteY23" fmla="*/ 631522 h 1331914"/>
              <a:gd name="connsiteX24" fmla="*/ 156121 w 642504"/>
              <a:gd name="connsiteY24" fmla="*/ 514791 h 1331914"/>
              <a:gd name="connsiteX25" fmla="*/ 165848 w 642504"/>
              <a:gd name="connsiteY25" fmla="*/ 475880 h 1331914"/>
              <a:gd name="connsiteX26" fmla="*/ 204759 w 642504"/>
              <a:gd name="connsiteY26" fmla="*/ 388331 h 1331914"/>
              <a:gd name="connsiteX27" fmla="*/ 214487 w 642504"/>
              <a:gd name="connsiteY27" fmla="*/ 329965 h 1331914"/>
              <a:gd name="connsiteX28" fmla="*/ 233942 w 642504"/>
              <a:gd name="connsiteY28" fmla="*/ 271599 h 1331914"/>
              <a:gd name="connsiteX29" fmla="*/ 214487 w 642504"/>
              <a:gd name="connsiteY29" fmla="*/ 738527 h 1331914"/>
              <a:gd name="connsiteX30" fmla="*/ 185304 w 642504"/>
              <a:gd name="connsiteY30" fmla="*/ 923352 h 1331914"/>
              <a:gd name="connsiteX31" fmla="*/ 204759 w 642504"/>
              <a:gd name="connsiteY31" fmla="*/ 621795 h 1331914"/>
              <a:gd name="connsiteX32" fmla="*/ 224214 w 642504"/>
              <a:gd name="connsiteY32" fmla="*/ 563429 h 1331914"/>
              <a:gd name="connsiteX33" fmla="*/ 243670 w 642504"/>
              <a:gd name="connsiteY33" fmla="*/ 475880 h 1331914"/>
              <a:gd name="connsiteX34" fmla="*/ 272853 w 642504"/>
              <a:gd name="connsiteY34" fmla="*/ 271599 h 1331914"/>
              <a:gd name="connsiteX35" fmla="*/ 302035 w 642504"/>
              <a:gd name="connsiteY35" fmla="*/ 252144 h 1331914"/>
              <a:gd name="connsiteX36" fmla="*/ 321491 w 642504"/>
              <a:gd name="connsiteY36" fmla="*/ 1069267 h 1331914"/>
              <a:gd name="connsiteX37" fmla="*/ 350674 w 642504"/>
              <a:gd name="connsiteY37" fmla="*/ 923352 h 1331914"/>
              <a:gd name="connsiteX38" fmla="*/ 379857 w 642504"/>
              <a:gd name="connsiteY38" fmla="*/ 592612 h 1331914"/>
              <a:gd name="connsiteX39" fmla="*/ 418767 w 642504"/>
              <a:gd name="connsiteY39" fmla="*/ 427242 h 1331914"/>
              <a:gd name="connsiteX40" fmla="*/ 409040 w 642504"/>
              <a:gd name="connsiteY40" fmla="*/ 816348 h 1331914"/>
              <a:gd name="connsiteX41" fmla="*/ 389584 w 642504"/>
              <a:gd name="connsiteY41" fmla="*/ 952535 h 1331914"/>
              <a:gd name="connsiteX42" fmla="*/ 428495 w 642504"/>
              <a:gd name="connsiteY42" fmla="*/ 553701 h 1331914"/>
              <a:gd name="connsiteX43" fmla="*/ 447950 w 642504"/>
              <a:gd name="connsiteY43" fmla="*/ 446697 h 1331914"/>
              <a:gd name="connsiteX44" fmla="*/ 467406 w 642504"/>
              <a:gd name="connsiteY44" fmla="*/ 310510 h 1331914"/>
              <a:gd name="connsiteX45" fmla="*/ 516044 w 642504"/>
              <a:gd name="connsiteY45" fmla="*/ 77046 h 1331914"/>
              <a:gd name="connsiteX46" fmla="*/ 506316 w 642504"/>
              <a:gd name="connsiteY46" fmla="*/ 232688 h 1331914"/>
              <a:gd name="connsiteX47" fmla="*/ 486861 w 642504"/>
              <a:gd name="connsiteY47" fmla="*/ 310510 h 1331914"/>
              <a:gd name="connsiteX48" fmla="*/ 467406 w 642504"/>
              <a:gd name="connsiteY48" fmla="*/ 553701 h 1331914"/>
              <a:gd name="connsiteX49" fmla="*/ 438223 w 642504"/>
              <a:gd name="connsiteY49" fmla="*/ 641250 h 1331914"/>
              <a:gd name="connsiteX50" fmla="*/ 418767 w 642504"/>
              <a:gd name="connsiteY50" fmla="*/ 728799 h 1331914"/>
              <a:gd name="connsiteX51" fmla="*/ 409040 w 642504"/>
              <a:gd name="connsiteY51" fmla="*/ 826076 h 1331914"/>
              <a:gd name="connsiteX52" fmla="*/ 389584 w 642504"/>
              <a:gd name="connsiteY52" fmla="*/ 1098450 h 1331914"/>
              <a:gd name="connsiteX53" fmla="*/ 360401 w 642504"/>
              <a:gd name="connsiteY53" fmla="*/ 1176271 h 1331914"/>
              <a:gd name="connsiteX54" fmla="*/ 379857 w 642504"/>
              <a:gd name="connsiteY54" fmla="*/ 689888 h 1331914"/>
              <a:gd name="connsiteX55" fmla="*/ 428495 w 642504"/>
              <a:gd name="connsiteY55" fmla="*/ 524518 h 1331914"/>
              <a:gd name="connsiteX56" fmla="*/ 447950 w 642504"/>
              <a:gd name="connsiteY56" fmla="*/ 466152 h 1331914"/>
              <a:gd name="connsiteX57" fmla="*/ 467406 w 642504"/>
              <a:gd name="connsiteY57" fmla="*/ 981718 h 1331914"/>
              <a:gd name="connsiteX58" fmla="*/ 496589 w 642504"/>
              <a:gd name="connsiteY58" fmla="*/ 923352 h 1331914"/>
              <a:gd name="connsiteX59" fmla="*/ 516044 w 642504"/>
              <a:gd name="connsiteY59" fmla="*/ 864986 h 1331914"/>
              <a:gd name="connsiteX60" fmla="*/ 535499 w 642504"/>
              <a:gd name="connsiteY60" fmla="*/ 806620 h 1331914"/>
              <a:gd name="connsiteX61" fmla="*/ 584138 w 642504"/>
              <a:gd name="connsiteY61" fmla="*/ 660705 h 1331914"/>
              <a:gd name="connsiteX62" fmla="*/ 593865 w 642504"/>
              <a:gd name="connsiteY62" fmla="*/ 631522 h 1331914"/>
              <a:gd name="connsiteX63" fmla="*/ 642504 w 642504"/>
              <a:gd name="connsiteY63" fmla="*/ 456425 h 1331914"/>
              <a:gd name="connsiteX64" fmla="*/ 623048 w 642504"/>
              <a:gd name="connsiteY64" fmla="*/ 884442 h 1331914"/>
              <a:gd name="connsiteX65" fmla="*/ 603593 w 642504"/>
              <a:gd name="connsiteY65" fmla="*/ 971991 h 1331914"/>
              <a:gd name="connsiteX66" fmla="*/ 593865 w 642504"/>
              <a:gd name="connsiteY66" fmla="*/ 1078995 h 1331914"/>
              <a:gd name="connsiteX67" fmla="*/ 564682 w 642504"/>
              <a:gd name="connsiteY67" fmla="*/ 1137361 h 1331914"/>
              <a:gd name="connsiteX68" fmla="*/ 554955 w 642504"/>
              <a:gd name="connsiteY68" fmla="*/ 1166544 h 1331914"/>
              <a:gd name="connsiteX69" fmla="*/ 545227 w 642504"/>
              <a:gd name="connsiteY69" fmla="*/ 320237 h 1331914"/>
              <a:gd name="connsiteX70" fmla="*/ 525772 w 642504"/>
              <a:gd name="connsiteY70" fmla="*/ 436969 h 1331914"/>
              <a:gd name="connsiteX71" fmla="*/ 496589 w 642504"/>
              <a:gd name="connsiteY71" fmla="*/ 495335 h 1331914"/>
              <a:gd name="connsiteX72" fmla="*/ 409040 w 642504"/>
              <a:gd name="connsiteY72" fmla="*/ 650978 h 1331914"/>
              <a:gd name="connsiteX73" fmla="*/ 389584 w 642504"/>
              <a:gd name="connsiteY73" fmla="*/ 757982 h 1331914"/>
              <a:gd name="connsiteX74" fmla="*/ 379857 w 642504"/>
              <a:gd name="connsiteY74" fmla="*/ 835803 h 1331914"/>
              <a:gd name="connsiteX75" fmla="*/ 340946 w 642504"/>
              <a:gd name="connsiteY75" fmla="*/ 894169 h 1331914"/>
              <a:gd name="connsiteX76" fmla="*/ 331218 w 642504"/>
              <a:gd name="connsiteY76" fmla="*/ 942808 h 1331914"/>
              <a:gd name="connsiteX77" fmla="*/ 321491 w 642504"/>
              <a:gd name="connsiteY77" fmla="*/ 971991 h 1331914"/>
              <a:gd name="connsiteX78" fmla="*/ 340946 w 642504"/>
              <a:gd name="connsiteY78" fmla="*/ 816348 h 1331914"/>
              <a:gd name="connsiteX79" fmla="*/ 370129 w 642504"/>
              <a:gd name="connsiteY79" fmla="*/ 738527 h 1331914"/>
              <a:gd name="connsiteX80" fmla="*/ 389584 w 642504"/>
              <a:gd name="connsiteY80" fmla="*/ 573157 h 1331914"/>
              <a:gd name="connsiteX81" fmla="*/ 418767 w 642504"/>
              <a:gd name="connsiteY81" fmla="*/ 378603 h 1331914"/>
              <a:gd name="connsiteX82" fmla="*/ 428495 w 642504"/>
              <a:gd name="connsiteY82" fmla="*/ 349420 h 1331914"/>
              <a:gd name="connsiteX83" fmla="*/ 418767 w 642504"/>
              <a:gd name="connsiteY83" fmla="*/ 407786 h 1331914"/>
              <a:gd name="connsiteX84" fmla="*/ 409040 w 642504"/>
              <a:gd name="connsiteY84" fmla="*/ 709344 h 1331914"/>
              <a:gd name="connsiteX85" fmla="*/ 370129 w 642504"/>
              <a:gd name="connsiteY85" fmla="*/ 933080 h 1331914"/>
              <a:gd name="connsiteX86" fmla="*/ 360401 w 642504"/>
              <a:gd name="connsiteY86" fmla="*/ 1088722 h 1331914"/>
              <a:gd name="connsiteX87" fmla="*/ 350674 w 642504"/>
              <a:gd name="connsiteY87" fmla="*/ 1040084 h 1331914"/>
              <a:gd name="connsiteX88" fmla="*/ 370129 w 642504"/>
              <a:gd name="connsiteY88" fmla="*/ 845531 h 1331914"/>
              <a:gd name="connsiteX89" fmla="*/ 418767 w 642504"/>
              <a:gd name="connsiteY89" fmla="*/ 670433 h 1331914"/>
              <a:gd name="connsiteX90" fmla="*/ 438223 w 642504"/>
              <a:gd name="connsiteY90" fmla="*/ 563429 h 1331914"/>
              <a:gd name="connsiteX91" fmla="*/ 457678 w 642504"/>
              <a:gd name="connsiteY91" fmla="*/ 495335 h 1331914"/>
              <a:gd name="connsiteX92" fmla="*/ 467406 w 642504"/>
              <a:gd name="connsiteY92" fmla="*/ 446697 h 1331914"/>
              <a:gd name="connsiteX93" fmla="*/ 477133 w 642504"/>
              <a:gd name="connsiteY93" fmla="*/ 738527 h 1331914"/>
              <a:gd name="connsiteX94" fmla="*/ 496589 w 642504"/>
              <a:gd name="connsiteY94" fmla="*/ 699616 h 1331914"/>
              <a:gd name="connsiteX95" fmla="*/ 574410 w 642504"/>
              <a:gd name="connsiteY95" fmla="*/ 524518 h 1331914"/>
              <a:gd name="connsiteX96" fmla="*/ 584138 w 642504"/>
              <a:gd name="connsiteY96" fmla="*/ 485608 h 1331914"/>
              <a:gd name="connsiteX97" fmla="*/ 593865 w 642504"/>
              <a:gd name="connsiteY97" fmla="*/ 456425 h 1331914"/>
              <a:gd name="connsiteX98" fmla="*/ 554955 w 642504"/>
              <a:gd name="connsiteY98" fmla="*/ 738527 h 1331914"/>
              <a:gd name="connsiteX99" fmla="*/ 535499 w 642504"/>
              <a:gd name="connsiteY99" fmla="*/ 816348 h 1331914"/>
              <a:gd name="connsiteX100" fmla="*/ 486861 w 642504"/>
              <a:gd name="connsiteY100" fmla="*/ 1040084 h 1331914"/>
              <a:gd name="connsiteX101" fmla="*/ 467406 w 642504"/>
              <a:gd name="connsiteY101" fmla="*/ 1001174 h 1331914"/>
              <a:gd name="connsiteX102" fmla="*/ 418767 w 642504"/>
              <a:gd name="connsiteY102" fmla="*/ 534246 h 1331914"/>
              <a:gd name="connsiteX103" fmla="*/ 360401 w 642504"/>
              <a:gd name="connsiteY103" fmla="*/ 699616 h 1331914"/>
              <a:gd name="connsiteX104" fmla="*/ 340946 w 642504"/>
              <a:gd name="connsiteY104" fmla="*/ 757982 h 1331914"/>
              <a:gd name="connsiteX105" fmla="*/ 311763 w 642504"/>
              <a:gd name="connsiteY105" fmla="*/ 884442 h 1331914"/>
              <a:gd name="connsiteX106" fmla="*/ 282580 w 642504"/>
              <a:gd name="connsiteY106" fmla="*/ 1010901 h 1331914"/>
              <a:gd name="connsiteX107" fmla="*/ 272853 w 642504"/>
              <a:gd name="connsiteY107" fmla="*/ 1069267 h 1331914"/>
              <a:gd name="connsiteX108" fmla="*/ 233942 w 642504"/>
              <a:gd name="connsiteY108" fmla="*/ 1117905 h 1331914"/>
              <a:gd name="connsiteX109" fmla="*/ 243670 w 642504"/>
              <a:gd name="connsiteY109" fmla="*/ 378603 h 1331914"/>
              <a:gd name="connsiteX110" fmla="*/ 214487 w 642504"/>
              <a:gd name="connsiteY110" fmla="*/ 203505 h 1331914"/>
              <a:gd name="connsiteX111" fmla="*/ 195031 w 642504"/>
              <a:gd name="connsiteY111" fmla="*/ 339693 h 1331914"/>
              <a:gd name="connsiteX112" fmla="*/ 185304 w 642504"/>
              <a:gd name="connsiteY112" fmla="*/ 466152 h 1331914"/>
              <a:gd name="connsiteX113" fmla="*/ 146393 w 642504"/>
              <a:gd name="connsiteY113" fmla="*/ 631522 h 1331914"/>
              <a:gd name="connsiteX114" fmla="*/ 136665 w 642504"/>
              <a:gd name="connsiteY114" fmla="*/ 942808 h 1331914"/>
              <a:gd name="connsiteX115" fmla="*/ 117210 w 642504"/>
              <a:gd name="connsiteY115" fmla="*/ 1040084 h 1331914"/>
              <a:gd name="connsiteX116" fmla="*/ 156121 w 642504"/>
              <a:gd name="connsiteY116" fmla="*/ 952535 h 1331914"/>
              <a:gd name="connsiteX117" fmla="*/ 175576 w 642504"/>
              <a:gd name="connsiteY117" fmla="*/ 864986 h 1331914"/>
              <a:gd name="connsiteX118" fmla="*/ 185304 w 642504"/>
              <a:gd name="connsiteY118" fmla="*/ 826076 h 1331914"/>
              <a:gd name="connsiteX119" fmla="*/ 233942 w 642504"/>
              <a:gd name="connsiteY119" fmla="*/ 738527 h 1331914"/>
              <a:gd name="connsiteX120" fmla="*/ 292308 w 642504"/>
              <a:gd name="connsiteY120" fmla="*/ 563429 h 1331914"/>
              <a:gd name="connsiteX121" fmla="*/ 302035 w 642504"/>
              <a:gd name="connsiteY121" fmla="*/ 514791 h 1331914"/>
              <a:gd name="connsiteX122" fmla="*/ 272853 w 642504"/>
              <a:gd name="connsiteY122" fmla="*/ 767710 h 1331914"/>
              <a:gd name="connsiteX123" fmla="*/ 253397 w 642504"/>
              <a:gd name="connsiteY123" fmla="*/ 855259 h 1331914"/>
              <a:gd name="connsiteX124" fmla="*/ 224214 w 642504"/>
              <a:gd name="connsiteY124" fmla="*/ 942808 h 1331914"/>
              <a:gd name="connsiteX125" fmla="*/ 214487 w 642504"/>
              <a:gd name="connsiteY125" fmla="*/ 981718 h 1331914"/>
              <a:gd name="connsiteX126" fmla="*/ 224214 w 642504"/>
              <a:gd name="connsiteY126" fmla="*/ 339693 h 1331914"/>
              <a:gd name="connsiteX127" fmla="*/ 195031 w 642504"/>
              <a:gd name="connsiteY127" fmla="*/ 86774 h 1331914"/>
              <a:gd name="connsiteX128" fmla="*/ 185304 w 642504"/>
              <a:gd name="connsiteY128" fmla="*/ 145139 h 1331914"/>
              <a:gd name="connsiteX129" fmla="*/ 136665 w 642504"/>
              <a:gd name="connsiteY129" fmla="*/ 271599 h 1331914"/>
              <a:gd name="connsiteX130" fmla="*/ 107482 w 642504"/>
              <a:gd name="connsiteY130" fmla="*/ 417514 h 1331914"/>
              <a:gd name="connsiteX131" fmla="*/ 68572 w 642504"/>
              <a:gd name="connsiteY131" fmla="*/ 670433 h 1331914"/>
              <a:gd name="connsiteX132" fmla="*/ 49116 w 642504"/>
              <a:gd name="connsiteY132" fmla="*/ 757982 h 1331914"/>
              <a:gd name="connsiteX133" fmla="*/ 10206 w 642504"/>
              <a:gd name="connsiteY133" fmla="*/ 884442 h 1331914"/>
              <a:gd name="connsiteX134" fmla="*/ 478 w 642504"/>
              <a:gd name="connsiteY134" fmla="*/ 971991 h 1331914"/>
              <a:gd name="connsiteX135" fmla="*/ 19933 w 642504"/>
              <a:gd name="connsiteY135" fmla="*/ 777437 h 1331914"/>
              <a:gd name="connsiteX136" fmla="*/ 88027 w 642504"/>
              <a:gd name="connsiteY136" fmla="*/ 524518 h 1331914"/>
              <a:gd name="connsiteX137" fmla="*/ 136665 w 642504"/>
              <a:gd name="connsiteY137" fmla="*/ 242416 h 1331914"/>
              <a:gd name="connsiteX138" fmla="*/ 126938 w 642504"/>
              <a:gd name="connsiteY138" fmla="*/ 281327 h 1331914"/>
              <a:gd name="connsiteX139" fmla="*/ 97755 w 642504"/>
              <a:gd name="connsiteY139" fmla="*/ 339693 h 1331914"/>
              <a:gd name="connsiteX140" fmla="*/ 88027 w 642504"/>
              <a:gd name="connsiteY140" fmla="*/ 446697 h 1331914"/>
              <a:gd name="connsiteX141" fmla="*/ 68572 w 642504"/>
              <a:gd name="connsiteY141" fmla="*/ 592612 h 1331914"/>
              <a:gd name="connsiteX142" fmla="*/ 58844 w 642504"/>
              <a:gd name="connsiteY142" fmla="*/ 709344 h 1331914"/>
              <a:gd name="connsiteX143" fmla="*/ 88027 w 642504"/>
              <a:gd name="connsiteY143" fmla="*/ 650978 h 1331914"/>
              <a:gd name="connsiteX144" fmla="*/ 117210 w 642504"/>
              <a:gd name="connsiteY144" fmla="*/ 602339 h 1331914"/>
              <a:gd name="connsiteX145" fmla="*/ 136665 w 642504"/>
              <a:gd name="connsiteY145" fmla="*/ 563429 h 1331914"/>
              <a:gd name="connsiteX146" fmla="*/ 214487 w 642504"/>
              <a:gd name="connsiteY146" fmla="*/ 456425 h 1331914"/>
              <a:gd name="connsiteX147" fmla="*/ 263125 w 642504"/>
              <a:gd name="connsiteY147" fmla="*/ 339693 h 1331914"/>
              <a:gd name="connsiteX148" fmla="*/ 272853 w 642504"/>
              <a:gd name="connsiteY148" fmla="*/ 787165 h 1331914"/>
              <a:gd name="connsiteX149" fmla="*/ 263125 w 642504"/>
              <a:gd name="connsiteY149" fmla="*/ 864986 h 1331914"/>
              <a:gd name="connsiteX150" fmla="*/ 311763 w 642504"/>
              <a:gd name="connsiteY150" fmla="*/ 709344 h 1331914"/>
              <a:gd name="connsiteX151" fmla="*/ 321491 w 642504"/>
              <a:gd name="connsiteY151" fmla="*/ 631522 h 1331914"/>
              <a:gd name="connsiteX152" fmla="*/ 389584 w 642504"/>
              <a:gd name="connsiteY152" fmla="*/ 456425 h 1331914"/>
              <a:gd name="connsiteX153" fmla="*/ 399312 w 642504"/>
              <a:gd name="connsiteY153" fmla="*/ 407786 h 1331914"/>
              <a:gd name="connsiteX154" fmla="*/ 409040 w 642504"/>
              <a:gd name="connsiteY154" fmla="*/ 466152 h 1331914"/>
              <a:gd name="connsiteX155" fmla="*/ 350674 w 642504"/>
              <a:gd name="connsiteY155" fmla="*/ 631522 h 1331914"/>
              <a:gd name="connsiteX156" fmla="*/ 311763 w 642504"/>
              <a:gd name="connsiteY156" fmla="*/ 757982 h 1331914"/>
              <a:gd name="connsiteX157" fmla="*/ 282580 w 642504"/>
              <a:gd name="connsiteY157" fmla="*/ 913625 h 1331914"/>
              <a:gd name="connsiteX158" fmla="*/ 263125 w 642504"/>
              <a:gd name="connsiteY158" fmla="*/ 699616 h 1331914"/>
              <a:gd name="connsiteX159" fmla="*/ 253397 w 642504"/>
              <a:gd name="connsiteY159" fmla="*/ 378603 h 1331914"/>
              <a:gd name="connsiteX160" fmla="*/ 224214 w 642504"/>
              <a:gd name="connsiteY160" fmla="*/ 407786 h 1331914"/>
              <a:gd name="connsiteX161" fmla="*/ 204759 w 642504"/>
              <a:gd name="connsiteY161" fmla="*/ 485608 h 1331914"/>
              <a:gd name="connsiteX162" fmla="*/ 195031 w 642504"/>
              <a:gd name="connsiteY162" fmla="*/ 543974 h 1331914"/>
              <a:gd name="connsiteX163" fmla="*/ 146393 w 642504"/>
              <a:gd name="connsiteY163" fmla="*/ 728799 h 1331914"/>
              <a:gd name="connsiteX164" fmla="*/ 126938 w 642504"/>
              <a:gd name="connsiteY164" fmla="*/ 767710 h 1331914"/>
              <a:gd name="connsiteX165" fmla="*/ 117210 w 642504"/>
              <a:gd name="connsiteY165" fmla="*/ 894169 h 1331914"/>
              <a:gd name="connsiteX166" fmla="*/ 107482 w 642504"/>
              <a:gd name="connsiteY166" fmla="*/ 981718 h 1331914"/>
              <a:gd name="connsiteX167" fmla="*/ 97755 w 642504"/>
              <a:gd name="connsiteY167" fmla="*/ 942808 h 1331914"/>
              <a:gd name="connsiteX168" fmla="*/ 165848 w 642504"/>
              <a:gd name="connsiteY168" fmla="*/ 719071 h 1331914"/>
              <a:gd name="connsiteX169" fmla="*/ 195031 w 642504"/>
              <a:gd name="connsiteY169" fmla="*/ 602339 h 1331914"/>
              <a:gd name="connsiteX170" fmla="*/ 253397 w 642504"/>
              <a:gd name="connsiteY170" fmla="*/ 446697 h 1331914"/>
              <a:gd name="connsiteX171" fmla="*/ 263125 w 642504"/>
              <a:gd name="connsiteY171" fmla="*/ 378603 h 1331914"/>
              <a:gd name="connsiteX172" fmla="*/ 292308 w 642504"/>
              <a:gd name="connsiteY172" fmla="*/ 310510 h 1331914"/>
              <a:gd name="connsiteX173" fmla="*/ 302035 w 642504"/>
              <a:gd name="connsiteY173" fmla="*/ 767710 h 1331914"/>
              <a:gd name="connsiteX174" fmla="*/ 331218 w 642504"/>
              <a:gd name="connsiteY174" fmla="*/ 738527 h 1331914"/>
              <a:gd name="connsiteX175" fmla="*/ 360401 w 642504"/>
              <a:gd name="connsiteY175" fmla="*/ 573157 h 1331914"/>
              <a:gd name="connsiteX176" fmla="*/ 428495 w 642504"/>
              <a:gd name="connsiteY176" fmla="*/ 466152 h 1331914"/>
              <a:gd name="connsiteX177" fmla="*/ 438223 w 642504"/>
              <a:gd name="connsiteY177" fmla="*/ 427242 h 1331914"/>
              <a:gd name="connsiteX178" fmla="*/ 486861 w 642504"/>
              <a:gd name="connsiteY178" fmla="*/ 631522 h 1331914"/>
              <a:gd name="connsiteX179" fmla="*/ 525772 w 642504"/>
              <a:gd name="connsiteY179" fmla="*/ 573157 h 1331914"/>
              <a:gd name="connsiteX180" fmla="*/ 545227 w 642504"/>
              <a:gd name="connsiteY180" fmla="*/ 933080 h 1331914"/>
              <a:gd name="connsiteX181" fmla="*/ 554955 w 642504"/>
              <a:gd name="connsiteY181" fmla="*/ 835803 h 1331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</a:cxnLst>
            <a:rect l="l" t="t" r="r" b="b"/>
            <a:pathLst>
              <a:path w="642504" h="1331914">
                <a:moveTo>
                  <a:pt x="321491" y="514791"/>
                </a:moveTo>
                <a:cubicBezTo>
                  <a:pt x="312111" y="411612"/>
                  <a:pt x="315993" y="324024"/>
                  <a:pt x="282580" y="524518"/>
                </a:cubicBezTo>
                <a:cubicBezTo>
                  <a:pt x="267603" y="614385"/>
                  <a:pt x="280864" y="564860"/>
                  <a:pt x="233942" y="670433"/>
                </a:cubicBezTo>
                <a:cubicBezTo>
                  <a:pt x="227457" y="699616"/>
                  <a:pt x="220350" y="728668"/>
                  <a:pt x="214487" y="757982"/>
                </a:cubicBezTo>
                <a:cubicBezTo>
                  <a:pt x="210619" y="777323"/>
                  <a:pt x="208892" y="797062"/>
                  <a:pt x="204759" y="816348"/>
                </a:cubicBezTo>
                <a:cubicBezTo>
                  <a:pt x="199156" y="842493"/>
                  <a:pt x="191789" y="868229"/>
                  <a:pt x="185304" y="894169"/>
                </a:cubicBezTo>
                <a:cubicBezTo>
                  <a:pt x="175576" y="991446"/>
                  <a:pt x="168553" y="1089031"/>
                  <a:pt x="156121" y="1185999"/>
                </a:cubicBezTo>
                <a:cubicBezTo>
                  <a:pt x="152319" y="1215651"/>
                  <a:pt x="142528" y="1244234"/>
                  <a:pt x="136665" y="1273548"/>
                </a:cubicBezTo>
                <a:cubicBezTo>
                  <a:pt x="132797" y="1292889"/>
                  <a:pt x="130180" y="1312459"/>
                  <a:pt x="126938" y="1331914"/>
                </a:cubicBezTo>
                <a:cubicBezTo>
                  <a:pt x="113968" y="1328671"/>
                  <a:pt x="90491" y="1335327"/>
                  <a:pt x="88027" y="1322186"/>
                </a:cubicBezTo>
                <a:cubicBezTo>
                  <a:pt x="74466" y="1249862"/>
                  <a:pt x="99683" y="1168561"/>
                  <a:pt x="117210" y="1098450"/>
                </a:cubicBezTo>
                <a:cubicBezTo>
                  <a:pt x="120453" y="1043327"/>
                  <a:pt x="119429" y="987786"/>
                  <a:pt x="126938" y="933080"/>
                </a:cubicBezTo>
                <a:cubicBezTo>
                  <a:pt x="142161" y="822169"/>
                  <a:pt x="172224" y="713523"/>
                  <a:pt x="185304" y="602339"/>
                </a:cubicBezTo>
                <a:cubicBezTo>
                  <a:pt x="191789" y="547216"/>
                  <a:pt x="198630" y="492133"/>
                  <a:pt x="204759" y="436969"/>
                </a:cubicBezTo>
                <a:cubicBezTo>
                  <a:pt x="208358" y="404581"/>
                  <a:pt x="208824" y="371784"/>
                  <a:pt x="214487" y="339693"/>
                </a:cubicBezTo>
                <a:cubicBezTo>
                  <a:pt x="218589" y="316446"/>
                  <a:pt x="227457" y="294297"/>
                  <a:pt x="233942" y="271599"/>
                </a:cubicBezTo>
                <a:cubicBezTo>
                  <a:pt x="256366" y="361294"/>
                  <a:pt x="242518" y="285584"/>
                  <a:pt x="224214" y="456425"/>
                </a:cubicBezTo>
                <a:cubicBezTo>
                  <a:pt x="223430" y="463739"/>
                  <a:pt x="211381" y="643946"/>
                  <a:pt x="204759" y="670433"/>
                </a:cubicBezTo>
                <a:cubicBezTo>
                  <a:pt x="201923" y="681775"/>
                  <a:pt x="191789" y="689888"/>
                  <a:pt x="185304" y="699616"/>
                </a:cubicBezTo>
                <a:cubicBezTo>
                  <a:pt x="154963" y="851319"/>
                  <a:pt x="169712" y="764052"/>
                  <a:pt x="146393" y="962263"/>
                </a:cubicBezTo>
                <a:cubicBezTo>
                  <a:pt x="108870" y="812170"/>
                  <a:pt x="136665" y="960598"/>
                  <a:pt x="136665" y="787165"/>
                </a:cubicBezTo>
                <a:cubicBezTo>
                  <a:pt x="136665" y="706037"/>
                  <a:pt x="130180" y="625038"/>
                  <a:pt x="126938" y="543974"/>
                </a:cubicBezTo>
                <a:cubicBezTo>
                  <a:pt x="123695" y="563429"/>
                  <a:pt x="119173" y="582714"/>
                  <a:pt x="117210" y="602339"/>
                </a:cubicBezTo>
                <a:cubicBezTo>
                  <a:pt x="104447" y="729965"/>
                  <a:pt x="95833" y="819347"/>
                  <a:pt x="136665" y="631522"/>
                </a:cubicBezTo>
                <a:cubicBezTo>
                  <a:pt x="145045" y="592975"/>
                  <a:pt x="148851" y="553562"/>
                  <a:pt x="156121" y="514791"/>
                </a:cubicBezTo>
                <a:cubicBezTo>
                  <a:pt x="158585" y="501651"/>
                  <a:pt x="161049" y="488358"/>
                  <a:pt x="165848" y="475880"/>
                </a:cubicBezTo>
                <a:cubicBezTo>
                  <a:pt x="177312" y="446073"/>
                  <a:pt x="191789" y="417514"/>
                  <a:pt x="204759" y="388331"/>
                </a:cubicBezTo>
                <a:cubicBezTo>
                  <a:pt x="208002" y="368876"/>
                  <a:pt x="209703" y="349100"/>
                  <a:pt x="214487" y="329965"/>
                </a:cubicBezTo>
                <a:cubicBezTo>
                  <a:pt x="219461" y="310070"/>
                  <a:pt x="233942" y="251091"/>
                  <a:pt x="233942" y="271599"/>
                </a:cubicBezTo>
                <a:cubicBezTo>
                  <a:pt x="233942" y="427377"/>
                  <a:pt x="226080" y="583181"/>
                  <a:pt x="214487" y="738527"/>
                </a:cubicBezTo>
                <a:cubicBezTo>
                  <a:pt x="209845" y="800726"/>
                  <a:pt x="185304" y="923352"/>
                  <a:pt x="185304" y="923352"/>
                </a:cubicBezTo>
                <a:cubicBezTo>
                  <a:pt x="191789" y="822833"/>
                  <a:pt x="193933" y="721939"/>
                  <a:pt x="204759" y="621795"/>
                </a:cubicBezTo>
                <a:cubicBezTo>
                  <a:pt x="206963" y="601406"/>
                  <a:pt x="218930" y="583244"/>
                  <a:pt x="224214" y="563429"/>
                </a:cubicBezTo>
                <a:cubicBezTo>
                  <a:pt x="231917" y="534543"/>
                  <a:pt x="237185" y="505063"/>
                  <a:pt x="243670" y="475880"/>
                </a:cubicBezTo>
                <a:cubicBezTo>
                  <a:pt x="248098" y="431595"/>
                  <a:pt x="257475" y="311582"/>
                  <a:pt x="272853" y="271599"/>
                </a:cubicBezTo>
                <a:cubicBezTo>
                  <a:pt x="277050" y="260687"/>
                  <a:pt x="292308" y="258629"/>
                  <a:pt x="302035" y="252144"/>
                </a:cubicBezTo>
                <a:cubicBezTo>
                  <a:pt x="377339" y="553346"/>
                  <a:pt x="260103" y="71726"/>
                  <a:pt x="321491" y="1069267"/>
                </a:cubicBezTo>
                <a:cubicBezTo>
                  <a:pt x="324538" y="1118775"/>
                  <a:pt x="340946" y="971990"/>
                  <a:pt x="350674" y="923352"/>
                </a:cubicBezTo>
                <a:cubicBezTo>
                  <a:pt x="357962" y="770300"/>
                  <a:pt x="352830" y="727747"/>
                  <a:pt x="379857" y="592612"/>
                </a:cubicBezTo>
                <a:cubicBezTo>
                  <a:pt x="390963" y="537083"/>
                  <a:pt x="418767" y="427242"/>
                  <a:pt x="418767" y="427242"/>
                </a:cubicBezTo>
                <a:cubicBezTo>
                  <a:pt x="415525" y="556944"/>
                  <a:pt x="414225" y="686709"/>
                  <a:pt x="409040" y="816348"/>
                </a:cubicBezTo>
                <a:cubicBezTo>
                  <a:pt x="405881" y="895334"/>
                  <a:pt x="403975" y="894972"/>
                  <a:pt x="389584" y="952535"/>
                </a:cubicBezTo>
                <a:cubicBezTo>
                  <a:pt x="402554" y="819590"/>
                  <a:pt x="413184" y="686396"/>
                  <a:pt x="428495" y="553701"/>
                </a:cubicBezTo>
                <a:cubicBezTo>
                  <a:pt x="432650" y="517687"/>
                  <a:pt x="442222" y="482494"/>
                  <a:pt x="447950" y="446697"/>
                </a:cubicBezTo>
                <a:cubicBezTo>
                  <a:pt x="455195" y="401416"/>
                  <a:pt x="460161" y="355791"/>
                  <a:pt x="467406" y="310510"/>
                </a:cubicBezTo>
                <a:cubicBezTo>
                  <a:pt x="483961" y="207042"/>
                  <a:pt x="491404" y="183818"/>
                  <a:pt x="516044" y="77046"/>
                </a:cubicBezTo>
                <a:cubicBezTo>
                  <a:pt x="512801" y="128927"/>
                  <a:pt x="512764" y="181108"/>
                  <a:pt x="506316" y="232688"/>
                </a:cubicBezTo>
                <a:cubicBezTo>
                  <a:pt x="502999" y="259221"/>
                  <a:pt x="490078" y="283965"/>
                  <a:pt x="486861" y="310510"/>
                </a:cubicBezTo>
                <a:cubicBezTo>
                  <a:pt x="477075" y="391242"/>
                  <a:pt x="479238" y="473244"/>
                  <a:pt x="467406" y="553701"/>
                </a:cubicBezTo>
                <a:cubicBezTo>
                  <a:pt x="462930" y="584135"/>
                  <a:pt x="446456" y="611611"/>
                  <a:pt x="438223" y="641250"/>
                </a:cubicBezTo>
                <a:cubicBezTo>
                  <a:pt x="430222" y="670054"/>
                  <a:pt x="425252" y="699616"/>
                  <a:pt x="418767" y="728799"/>
                </a:cubicBezTo>
                <a:cubicBezTo>
                  <a:pt x="415525" y="761225"/>
                  <a:pt x="411605" y="793590"/>
                  <a:pt x="409040" y="826076"/>
                </a:cubicBezTo>
                <a:cubicBezTo>
                  <a:pt x="401876" y="916816"/>
                  <a:pt x="402106" y="1008293"/>
                  <a:pt x="389584" y="1098450"/>
                </a:cubicBezTo>
                <a:cubicBezTo>
                  <a:pt x="385773" y="1125891"/>
                  <a:pt x="370129" y="1150331"/>
                  <a:pt x="360401" y="1176271"/>
                </a:cubicBezTo>
                <a:cubicBezTo>
                  <a:pt x="362044" y="1122055"/>
                  <a:pt x="368876" y="796042"/>
                  <a:pt x="379857" y="689888"/>
                </a:cubicBezTo>
                <a:cubicBezTo>
                  <a:pt x="398714" y="507606"/>
                  <a:pt x="380793" y="629463"/>
                  <a:pt x="428495" y="524518"/>
                </a:cubicBezTo>
                <a:cubicBezTo>
                  <a:pt x="436981" y="505848"/>
                  <a:pt x="447950" y="466152"/>
                  <a:pt x="447950" y="466152"/>
                </a:cubicBezTo>
                <a:cubicBezTo>
                  <a:pt x="454435" y="638007"/>
                  <a:pt x="449213" y="810705"/>
                  <a:pt x="467406" y="981718"/>
                </a:cubicBezTo>
                <a:cubicBezTo>
                  <a:pt x="469707" y="1003348"/>
                  <a:pt x="488223" y="943431"/>
                  <a:pt x="496589" y="923352"/>
                </a:cubicBezTo>
                <a:cubicBezTo>
                  <a:pt x="504477" y="904422"/>
                  <a:pt x="509559" y="884441"/>
                  <a:pt x="516044" y="864986"/>
                </a:cubicBezTo>
                <a:cubicBezTo>
                  <a:pt x="522529" y="845531"/>
                  <a:pt x="531050" y="826639"/>
                  <a:pt x="535499" y="806620"/>
                </a:cubicBezTo>
                <a:cubicBezTo>
                  <a:pt x="566173" y="668590"/>
                  <a:pt x="536856" y="767090"/>
                  <a:pt x="584138" y="660705"/>
                </a:cubicBezTo>
                <a:cubicBezTo>
                  <a:pt x="588302" y="651335"/>
                  <a:pt x="590972" y="641359"/>
                  <a:pt x="593865" y="631522"/>
                </a:cubicBezTo>
                <a:cubicBezTo>
                  <a:pt x="629353" y="510863"/>
                  <a:pt x="623334" y="533100"/>
                  <a:pt x="642504" y="456425"/>
                </a:cubicBezTo>
                <a:cubicBezTo>
                  <a:pt x="640843" y="514544"/>
                  <a:pt x="643011" y="764664"/>
                  <a:pt x="623048" y="884442"/>
                </a:cubicBezTo>
                <a:cubicBezTo>
                  <a:pt x="618133" y="913930"/>
                  <a:pt x="610078" y="942808"/>
                  <a:pt x="603593" y="971991"/>
                </a:cubicBezTo>
                <a:cubicBezTo>
                  <a:pt x="600350" y="1007659"/>
                  <a:pt x="602068" y="1044132"/>
                  <a:pt x="593865" y="1078995"/>
                </a:cubicBezTo>
                <a:cubicBezTo>
                  <a:pt x="588883" y="1100168"/>
                  <a:pt x="573516" y="1117484"/>
                  <a:pt x="564682" y="1137361"/>
                </a:cubicBezTo>
                <a:cubicBezTo>
                  <a:pt x="560518" y="1146731"/>
                  <a:pt x="558197" y="1156816"/>
                  <a:pt x="554955" y="1166544"/>
                </a:cubicBezTo>
                <a:cubicBezTo>
                  <a:pt x="551712" y="884442"/>
                  <a:pt x="556503" y="602133"/>
                  <a:pt x="545227" y="320237"/>
                </a:cubicBezTo>
                <a:cubicBezTo>
                  <a:pt x="543650" y="280821"/>
                  <a:pt x="536330" y="398961"/>
                  <a:pt x="525772" y="436969"/>
                </a:cubicBezTo>
                <a:cubicBezTo>
                  <a:pt x="519950" y="457927"/>
                  <a:pt x="507005" y="476239"/>
                  <a:pt x="496589" y="495335"/>
                </a:cubicBezTo>
                <a:cubicBezTo>
                  <a:pt x="468085" y="547592"/>
                  <a:pt x="409040" y="650978"/>
                  <a:pt x="409040" y="650978"/>
                </a:cubicBezTo>
                <a:cubicBezTo>
                  <a:pt x="402555" y="686646"/>
                  <a:pt x="395238" y="722173"/>
                  <a:pt x="389584" y="757982"/>
                </a:cubicBezTo>
                <a:cubicBezTo>
                  <a:pt x="385507" y="783804"/>
                  <a:pt x="388650" y="811184"/>
                  <a:pt x="379857" y="835803"/>
                </a:cubicBezTo>
                <a:cubicBezTo>
                  <a:pt x="371993" y="857823"/>
                  <a:pt x="353916" y="874714"/>
                  <a:pt x="340946" y="894169"/>
                </a:cubicBezTo>
                <a:cubicBezTo>
                  <a:pt x="337703" y="910382"/>
                  <a:pt x="335228" y="926768"/>
                  <a:pt x="331218" y="942808"/>
                </a:cubicBezTo>
                <a:cubicBezTo>
                  <a:pt x="328731" y="952756"/>
                  <a:pt x="320705" y="982215"/>
                  <a:pt x="321491" y="971991"/>
                </a:cubicBezTo>
                <a:cubicBezTo>
                  <a:pt x="325501" y="919860"/>
                  <a:pt x="330282" y="867534"/>
                  <a:pt x="340946" y="816348"/>
                </a:cubicBezTo>
                <a:cubicBezTo>
                  <a:pt x="346596" y="789226"/>
                  <a:pt x="360401" y="764467"/>
                  <a:pt x="370129" y="738527"/>
                </a:cubicBezTo>
                <a:cubicBezTo>
                  <a:pt x="376614" y="683404"/>
                  <a:pt x="382151" y="628161"/>
                  <a:pt x="389584" y="573157"/>
                </a:cubicBezTo>
                <a:cubicBezTo>
                  <a:pt x="398366" y="508171"/>
                  <a:pt x="407531" y="443210"/>
                  <a:pt x="418767" y="378603"/>
                </a:cubicBezTo>
                <a:cubicBezTo>
                  <a:pt x="420524" y="368501"/>
                  <a:pt x="428495" y="339166"/>
                  <a:pt x="428495" y="349420"/>
                </a:cubicBezTo>
                <a:cubicBezTo>
                  <a:pt x="428495" y="369144"/>
                  <a:pt x="422010" y="388331"/>
                  <a:pt x="418767" y="407786"/>
                </a:cubicBezTo>
                <a:cubicBezTo>
                  <a:pt x="415525" y="508305"/>
                  <a:pt x="418312" y="609201"/>
                  <a:pt x="409040" y="709344"/>
                </a:cubicBezTo>
                <a:cubicBezTo>
                  <a:pt x="402061" y="784720"/>
                  <a:pt x="370129" y="933080"/>
                  <a:pt x="370129" y="933080"/>
                </a:cubicBezTo>
                <a:cubicBezTo>
                  <a:pt x="366886" y="984961"/>
                  <a:pt x="369700" y="1037579"/>
                  <a:pt x="360401" y="1088722"/>
                </a:cubicBezTo>
                <a:cubicBezTo>
                  <a:pt x="357443" y="1104989"/>
                  <a:pt x="350013" y="1056604"/>
                  <a:pt x="350674" y="1040084"/>
                </a:cubicBezTo>
                <a:cubicBezTo>
                  <a:pt x="353279" y="974962"/>
                  <a:pt x="361224" y="910094"/>
                  <a:pt x="370129" y="845531"/>
                </a:cubicBezTo>
                <a:cubicBezTo>
                  <a:pt x="385701" y="732629"/>
                  <a:pt x="390992" y="781531"/>
                  <a:pt x="418767" y="670433"/>
                </a:cubicBezTo>
                <a:cubicBezTo>
                  <a:pt x="427560" y="635263"/>
                  <a:pt x="430359" y="598819"/>
                  <a:pt x="438223" y="563429"/>
                </a:cubicBezTo>
                <a:cubicBezTo>
                  <a:pt x="443344" y="540385"/>
                  <a:pt x="451953" y="518236"/>
                  <a:pt x="457678" y="495335"/>
                </a:cubicBezTo>
                <a:cubicBezTo>
                  <a:pt x="461688" y="479295"/>
                  <a:pt x="464163" y="462910"/>
                  <a:pt x="467406" y="446697"/>
                </a:cubicBezTo>
                <a:cubicBezTo>
                  <a:pt x="470648" y="543974"/>
                  <a:pt x="465977" y="641838"/>
                  <a:pt x="477133" y="738527"/>
                </a:cubicBezTo>
                <a:cubicBezTo>
                  <a:pt x="478795" y="752933"/>
                  <a:pt x="491497" y="713194"/>
                  <a:pt x="496589" y="699616"/>
                </a:cubicBezTo>
                <a:cubicBezTo>
                  <a:pt x="556124" y="540855"/>
                  <a:pt x="505205" y="628325"/>
                  <a:pt x="574410" y="524518"/>
                </a:cubicBezTo>
                <a:cubicBezTo>
                  <a:pt x="577653" y="511548"/>
                  <a:pt x="580465" y="498463"/>
                  <a:pt x="584138" y="485608"/>
                </a:cubicBezTo>
                <a:cubicBezTo>
                  <a:pt x="586955" y="475749"/>
                  <a:pt x="595040" y="446239"/>
                  <a:pt x="593865" y="456425"/>
                </a:cubicBezTo>
                <a:cubicBezTo>
                  <a:pt x="582984" y="550724"/>
                  <a:pt x="570150" y="644827"/>
                  <a:pt x="554955" y="738527"/>
                </a:cubicBezTo>
                <a:cubicBezTo>
                  <a:pt x="550675" y="764921"/>
                  <a:pt x="540199" y="790026"/>
                  <a:pt x="535499" y="816348"/>
                </a:cubicBezTo>
                <a:cubicBezTo>
                  <a:pt x="496537" y="1034530"/>
                  <a:pt x="544125" y="954186"/>
                  <a:pt x="486861" y="1040084"/>
                </a:cubicBezTo>
                <a:cubicBezTo>
                  <a:pt x="480376" y="1027114"/>
                  <a:pt x="468155" y="1015656"/>
                  <a:pt x="467406" y="1001174"/>
                </a:cubicBezTo>
                <a:cubicBezTo>
                  <a:pt x="440338" y="477862"/>
                  <a:pt x="557079" y="326779"/>
                  <a:pt x="418767" y="534246"/>
                </a:cubicBezTo>
                <a:cubicBezTo>
                  <a:pt x="391759" y="642284"/>
                  <a:pt x="435215" y="475171"/>
                  <a:pt x="360401" y="699616"/>
                </a:cubicBezTo>
                <a:lnTo>
                  <a:pt x="340946" y="757982"/>
                </a:lnTo>
                <a:cubicBezTo>
                  <a:pt x="313121" y="1008402"/>
                  <a:pt x="352496" y="745950"/>
                  <a:pt x="311763" y="884442"/>
                </a:cubicBezTo>
                <a:cubicBezTo>
                  <a:pt x="299556" y="925945"/>
                  <a:pt x="291492" y="968568"/>
                  <a:pt x="282580" y="1010901"/>
                </a:cubicBezTo>
                <a:cubicBezTo>
                  <a:pt x="278517" y="1030202"/>
                  <a:pt x="281015" y="1051311"/>
                  <a:pt x="272853" y="1069267"/>
                </a:cubicBezTo>
                <a:cubicBezTo>
                  <a:pt x="264261" y="1088168"/>
                  <a:pt x="246912" y="1101692"/>
                  <a:pt x="233942" y="1117905"/>
                </a:cubicBezTo>
                <a:cubicBezTo>
                  <a:pt x="165903" y="845764"/>
                  <a:pt x="252891" y="1208546"/>
                  <a:pt x="243670" y="378603"/>
                </a:cubicBezTo>
                <a:cubicBezTo>
                  <a:pt x="243013" y="319436"/>
                  <a:pt x="224215" y="261871"/>
                  <a:pt x="214487" y="203505"/>
                </a:cubicBezTo>
                <a:cubicBezTo>
                  <a:pt x="208002" y="248901"/>
                  <a:pt x="200095" y="294117"/>
                  <a:pt x="195031" y="339693"/>
                </a:cubicBezTo>
                <a:cubicBezTo>
                  <a:pt x="190362" y="381712"/>
                  <a:pt x="192254" y="424450"/>
                  <a:pt x="185304" y="466152"/>
                </a:cubicBezTo>
                <a:cubicBezTo>
                  <a:pt x="175994" y="522010"/>
                  <a:pt x="159363" y="576399"/>
                  <a:pt x="146393" y="631522"/>
                </a:cubicBezTo>
                <a:cubicBezTo>
                  <a:pt x="143150" y="735284"/>
                  <a:pt x="144061" y="839259"/>
                  <a:pt x="136665" y="942808"/>
                </a:cubicBezTo>
                <a:cubicBezTo>
                  <a:pt x="134309" y="975791"/>
                  <a:pt x="87633" y="1025297"/>
                  <a:pt x="117210" y="1040084"/>
                </a:cubicBezTo>
                <a:cubicBezTo>
                  <a:pt x="145775" y="1054365"/>
                  <a:pt x="143151" y="981718"/>
                  <a:pt x="156121" y="952535"/>
                </a:cubicBezTo>
                <a:cubicBezTo>
                  <a:pt x="162606" y="923352"/>
                  <a:pt x="168854" y="894115"/>
                  <a:pt x="175576" y="864986"/>
                </a:cubicBezTo>
                <a:cubicBezTo>
                  <a:pt x="178582" y="851959"/>
                  <a:pt x="179701" y="838215"/>
                  <a:pt x="185304" y="826076"/>
                </a:cubicBezTo>
                <a:cubicBezTo>
                  <a:pt x="199294" y="795765"/>
                  <a:pt x="217729" y="767710"/>
                  <a:pt x="233942" y="738527"/>
                </a:cubicBezTo>
                <a:cubicBezTo>
                  <a:pt x="265823" y="579122"/>
                  <a:pt x="228051" y="627686"/>
                  <a:pt x="292308" y="563429"/>
                </a:cubicBezTo>
                <a:cubicBezTo>
                  <a:pt x="295550" y="547216"/>
                  <a:pt x="303135" y="498294"/>
                  <a:pt x="302035" y="514791"/>
                </a:cubicBezTo>
                <a:cubicBezTo>
                  <a:pt x="298083" y="574070"/>
                  <a:pt x="288008" y="691933"/>
                  <a:pt x="272853" y="767710"/>
                </a:cubicBezTo>
                <a:cubicBezTo>
                  <a:pt x="266990" y="797024"/>
                  <a:pt x="261398" y="826455"/>
                  <a:pt x="253397" y="855259"/>
                </a:cubicBezTo>
                <a:cubicBezTo>
                  <a:pt x="245164" y="884898"/>
                  <a:pt x="233260" y="913407"/>
                  <a:pt x="224214" y="942808"/>
                </a:cubicBezTo>
                <a:cubicBezTo>
                  <a:pt x="220282" y="955586"/>
                  <a:pt x="217729" y="968748"/>
                  <a:pt x="214487" y="981718"/>
                </a:cubicBezTo>
                <a:cubicBezTo>
                  <a:pt x="217729" y="767710"/>
                  <a:pt x="215660" y="553555"/>
                  <a:pt x="224214" y="339693"/>
                </a:cubicBezTo>
                <a:cubicBezTo>
                  <a:pt x="237749" y="1316"/>
                  <a:pt x="325221" y="-86815"/>
                  <a:pt x="195031" y="86774"/>
                </a:cubicBezTo>
                <a:cubicBezTo>
                  <a:pt x="191789" y="106229"/>
                  <a:pt x="191243" y="126331"/>
                  <a:pt x="185304" y="145139"/>
                </a:cubicBezTo>
                <a:cubicBezTo>
                  <a:pt x="171704" y="188206"/>
                  <a:pt x="147205" y="227682"/>
                  <a:pt x="136665" y="271599"/>
                </a:cubicBezTo>
                <a:cubicBezTo>
                  <a:pt x="94540" y="447122"/>
                  <a:pt x="158007" y="341729"/>
                  <a:pt x="107482" y="417514"/>
                </a:cubicBezTo>
                <a:cubicBezTo>
                  <a:pt x="51539" y="603993"/>
                  <a:pt x="98566" y="420486"/>
                  <a:pt x="68572" y="670433"/>
                </a:cubicBezTo>
                <a:cubicBezTo>
                  <a:pt x="65010" y="700115"/>
                  <a:pt x="55838" y="728853"/>
                  <a:pt x="49116" y="757982"/>
                </a:cubicBezTo>
                <a:cubicBezTo>
                  <a:pt x="36222" y="813857"/>
                  <a:pt x="33739" y="813842"/>
                  <a:pt x="10206" y="884442"/>
                </a:cubicBezTo>
                <a:cubicBezTo>
                  <a:pt x="6963" y="913625"/>
                  <a:pt x="-2180" y="1001233"/>
                  <a:pt x="478" y="971991"/>
                </a:cubicBezTo>
                <a:cubicBezTo>
                  <a:pt x="6378" y="907084"/>
                  <a:pt x="11205" y="842025"/>
                  <a:pt x="19933" y="777437"/>
                </a:cubicBezTo>
                <a:cubicBezTo>
                  <a:pt x="42976" y="606920"/>
                  <a:pt x="33052" y="648211"/>
                  <a:pt x="88027" y="524518"/>
                </a:cubicBezTo>
                <a:cubicBezTo>
                  <a:pt x="118550" y="259985"/>
                  <a:pt x="70136" y="342212"/>
                  <a:pt x="136665" y="242416"/>
                </a:cubicBezTo>
                <a:cubicBezTo>
                  <a:pt x="133423" y="255386"/>
                  <a:pt x="131903" y="268914"/>
                  <a:pt x="126938" y="281327"/>
                </a:cubicBezTo>
                <a:cubicBezTo>
                  <a:pt x="118860" y="301523"/>
                  <a:pt x="102737" y="318520"/>
                  <a:pt x="97755" y="339693"/>
                </a:cubicBezTo>
                <a:cubicBezTo>
                  <a:pt x="89552" y="374556"/>
                  <a:pt x="92132" y="411118"/>
                  <a:pt x="88027" y="446697"/>
                </a:cubicBezTo>
                <a:cubicBezTo>
                  <a:pt x="82403" y="495442"/>
                  <a:pt x="73991" y="543843"/>
                  <a:pt x="68572" y="592612"/>
                </a:cubicBezTo>
                <a:cubicBezTo>
                  <a:pt x="64260" y="631419"/>
                  <a:pt x="46497" y="672302"/>
                  <a:pt x="58844" y="709344"/>
                </a:cubicBezTo>
                <a:cubicBezTo>
                  <a:pt x="65722" y="729980"/>
                  <a:pt x="77611" y="670074"/>
                  <a:pt x="88027" y="650978"/>
                </a:cubicBezTo>
                <a:cubicBezTo>
                  <a:pt x="97081" y="634379"/>
                  <a:pt x="108028" y="618867"/>
                  <a:pt x="117210" y="602339"/>
                </a:cubicBezTo>
                <a:cubicBezTo>
                  <a:pt x="124252" y="589663"/>
                  <a:pt x="128621" y="575494"/>
                  <a:pt x="136665" y="563429"/>
                </a:cubicBezTo>
                <a:cubicBezTo>
                  <a:pt x="181083" y="496803"/>
                  <a:pt x="174308" y="531761"/>
                  <a:pt x="214487" y="456425"/>
                </a:cubicBezTo>
                <a:cubicBezTo>
                  <a:pt x="243201" y="402587"/>
                  <a:pt x="247909" y="385340"/>
                  <a:pt x="263125" y="339693"/>
                </a:cubicBezTo>
                <a:cubicBezTo>
                  <a:pt x="331154" y="509767"/>
                  <a:pt x="289211" y="386388"/>
                  <a:pt x="272853" y="787165"/>
                </a:cubicBezTo>
                <a:cubicBezTo>
                  <a:pt x="271787" y="813285"/>
                  <a:pt x="260238" y="890968"/>
                  <a:pt x="263125" y="864986"/>
                </a:cubicBezTo>
                <a:cubicBezTo>
                  <a:pt x="275740" y="751455"/>
                  <a:pt x="258285" y="802931"/>
                  <a:pt x="311763" y="709344"/>
                </a:cubicBezTo>
                <a:cubicBezTo>
                  <a:pt x="315006" y="683403"/>
                  <a:pt x="315503" y="656970"/>
                  <a:pt x="321491" y="631522"/>
                </a:cubicBezTo>
                <a:cubicBezTo>
                  <a:pt x="336221" y="568921"/>
                  <a:pt x="363670" y="514733"/>
                  <a:pt x="389584" y="456425"/>
                </a:cubicBezTo>
                <a:cubicBezTo>
                  <a:pt x="392827" y="440212"/>
                  <a:pt x="384523" y="400392"/>
                  <a:pt x="399312" y="407786"/>
                </a:cubicBezTo>
                <a:cubicBezTo>
                  <a:pt x="416954" y="416606"/>
                  <a:pt x="413230" y="446878"/>
                  <a:pt x="409040" y="466152"/>
                </a:cubicBezTo>
                <a:cubicBezTo>
                  <a:pt x="396622" y="523274"/>
                  <a:pt x="350674" y="631522"/>
                  <a:pt x="350674" y="631522"/>
                </a:cubicBezTo>
                <a:cubicBezTo>
                  <a:pt x="325752" y="830891"/>
                  <a:pt x="363689" y="612589"/>
                  <a:pt x="311763" y="757982"/>
                </a:cubicBezTo>
                <a:cubicBezTo>
                  <a:pt x="297223" y="798694"/>
                  <a:pt x="288952" y="869026"/>
                  <a:pt x="282580" y="913625"/>
                </a:cubicBezTo>
                <a:cubicBezTo>
                  <a:pt x="276095" y="842289"/>
                  <a:pt x="267026" y="771140"/>
                  <a:pt x="263125" y="699616"/>
                </a:cubicBezTo>
                <a:cubicBezTo>
                  <a:pt x="257294" y="592721"/>
                  <a:pt x="267546" y="484717"/>
                  <a:pt x="253397" y="378603"/>
                </a:cubicBezTo>
                <a:cubicBezTo>
                  <a:pt x="251579" y="364967"/>
                  <a:pt x="233942" y="398058"/>
                  <a:pt x="224214" y="407786"/>
                </a:cubicBezTo>
                <a:cubicBezTo>
                  <a:pt x="217729" y="433727"/>
                  <a:pt x="210362" y="459463"/>
                  <a:pt x="204759" y="485608"/>
                </a:cubicBezTo>
                <a:cubicBezTo>
                  <a:pt x="200626" y="504894"/>
                  <a:pt x="199094" y="524673"/>
                  <a:pt x="195031" y="543974"/>
                </a:cubicBezTo>
                <a:cubicBezTo>
                  <a:pt x="183028" y="600986"/>
                  <a:pt x="169198" y="671786"/>
                  <a:pt x="146393" y="728799"/>
                </a:cubicBezTo>
                <a:cubicBezTo>
                  <a:pt x="141007" y="742263"/>
                  <a:pt x="133423" y="754740"/>
                  <a:pt x="126938" y="767710"/>
                </a:cubicBezTo>
                <a:cubicBezTo>
                  <a:pt x="123695" y="809863"/>
                  <a:pt x="121038" y="852065"/>
                  <a:pt x="117210" y="894169"/>
                </a:cubicBezTo>
                <a:cubicBezTo>
                  <a:pt x="114552" y="923411"/>
                  <a:pt x="118387" y="954455"/>
                  <a:pt x="107482" y="981718"/>
                </a:cubicBezTo>
                <a:cubicBezTo>
                  <a:pt x="102517" y="994131"/>
                  <a:pt x="100997" y="955778"/>
                  <a:pt x="97755" y="942808"/>
                </a:cubicBezTo>
                <a:cubicBezTo>
                  <a:pt x="174419" y="559487"/>
                  <a:pt x="80319" y="963442"/>
                  <a:pt x="165848" y="719071"/>
                </a:cubicBezTo>
                <a:cubicBezTo>
                  <a:pt x="179098" y="681214"/>
                  <a:pt x="182757" y="640523"/>
                  <a:pt x="195031" y="602339"/>
                </a:cubicBezTo>
                <a:cubicBezTo>
                  <a:pt x="211987" y="549588"/>
                  <a:pt x="233942" y="498578"/>
                  <a:pt x="253397" y="446697"/>
                </a:cubicBezTo>
                <a:cubicBezTo>
                  <a:pt x="256640" y="423999"/>
                  <a:pt x="256826" y="400649"/>
                  <a:pt x="263125" y="378603"/>
                </a:cubicBezTo>
                <a:cubicBezTo>
                  <a:pt x="269909" y="354859"/>
                  <a:pt x="289851" y="285938"/>
                  <a:pt x="292308" y="310510"/>
                </a:cubicBezTo>
                <a:cubicBezTo>
                  <a:pt x="307476" y="462188"/>
                  <a:pt x="298793" y="615310"/>
                  <a:pt x="302035" y="767710"/>
                </a:cubicBezTo>
                <a:cubicBezTo>
                  <a:pt x="311763" y="757982"/>
                  <a:pt x="327265" y="751704"/>
                  <a:pt x="331218" y="738527"/>
                </a:cubicBezTo>
                <a:cubicBezTo>
                  <a:pt x="347302" y="684913"/>
                  <a:pt x="327866" y="618706"/>
                  <a:pt x="360401" y="573157"/>
                </a:cubicBezTo>
                <a:cubicBezTo>
                  <a:pt x="385147" y="538513"/>
                  <a:pt x="413369" y="506488"/>
                  <a:pt x="428495" y="466152"/>
                </a:cubicBezTo>
                <a:cubicBezTo>
                  <a:pt x="433189" y="453634"/>
                  <a:pt x="434980" y="440212"/>
                  <a:pt x="438223" y="427242"/>
                </a:cubicBezTo>
                <a:cubicBezTo>
                  <a:pt x="446695" y="537383"/>
                  <a:pt x="416955" y="788809"/>
                  <a:pt x="486861" y="631522"/>
                </a:cubicBezTo>
                <a:cubicBezTo>
                  <a:pt x="513309" y="572014"/>
                  <a:pt x="473323" y="608122"/>
                  <a:pt x="525772" y="573157"/>
                </a:cubicBezTo>
                <a:cubicBezTo>
                  <a:pt x="532257" y="693131"/>
                  <a:pt x="531959" y="813665"/>
                  <a:pt x="545227" y="933080"/>
                </a:cubicBezTo>
                <a:cubicBezTo>
                  <a:pt x="548826" y="965468"/>
                  <a:pt x="554955" y="835803"/>
                  <a:pt x="554955" y="835803"/>
                </a:cubicBezTo>
              </a:path>
            </a:pathLst>
          </a:cu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8" name="Prostoručno 27"/>
          <p:cNvSpPr/>
          <p:nvPr/>
        </p:nvSpPr>
        <p:spPr>
          <a:xfrm>
            <a:off x="7986409" y="3462743"/>
            <a:ext cx="476655" cy="350500"/>
          </a:xfrm>
          <a:custGeom>
            <a:avLst/>
            <a:gdLst>
              <a:gd name="connsiteX0" fmla="*/ 0 w 476655"/>
              <a:gd name="connsiteY0" fmla="*/ 253223 h 350500"/>
              <a:gd name="connsiteX1" fmla="*/ 457200 w 476655"/>
              <a:gd name="connsiteY1" fmla="*/ 19759 h 350500"/>
              <a:gd name="connsiteX2" fmla="*/ 437744 w 476655"/>
              <a:gd name="connsiteY2" fmla="*/ 304 h 350500"/>
              <a:gd name="connsiteX3" fmla="*/ 408561 w 476655"/>
              <a:gd name="connsiteY3" fmla="*/ 10031 h 350500"/>
              <a:gd name="connsiteX4" fmla="*/ 398834 w 476655"/>
              <a:gd name="connsiteY4" fmla="*/ 39214 h 350500"/>
              <a:gd name="connsiteX5" fmla="*/ 379378 w 476655"/>
              <a:gd name="connsiteY5" fmla="*/ 58670 h 350500"/>
              <a:gd name="connsiteX6" fmla="*/ 350195 w 476655"/>
              <a:gd name="connsiteY6" fmla="*/ 107308 h 350500"/>
              <a:gd name="connsiteX7" fmla="*/ 321012 w 476655"/>
              <a:gd name="connsiteY7" fmla="*/ 155946 h 350500"/>
              <a:gd name="connsiteX8" fmla="*/ 340468 w 476655"/>
              <a:gd name="connsiteY8" fmla="*/ 301861 h 350500"/>
              <a:gd name="connsiteX9" fmla="*/ 350195 w 476655"/>
              <a:gd name="connsiteY9" fmla="*/ 340772 h 350500"/>
              <a:gd name="connsiteX10" fmla="*/ 379378 w 476655"/>
              <a:gd name="connsiteY10" fmla="*/ 350500 h 350500"/>
              <a:gd name="connsiteX11" fmla="*/ 379378 w 476655"/>
              <a:gd name="connsiteY11" fmla="*/ 107308 h 350500"/>
              <a:gd name="connsiteX12" fmla="*/ 350195 w 476655"/>
              <a:gd name="connsiteY12" fmla="*/ 87853 h 350500"/>
              <a:gd name="connsiteX13" fmla="*/ 262646 w 476655"/>
              <a:gd name="connsiteY13" fmla="*/ 58670 h 350500"/>
              <a:gd name="connsiteX14" fmla="*/ 233463 w 476655"/>
              <a:gd name="connsiteY14" fmla="*/ 39214 h 350500"/>
              <a:gd name="connsiteX15" fmla="*/ 184825 w 476655"/>
              <a:gd name="connsiteY15" fmla="*/ 97580 h 350500"/>
              <a:gd name="connsiteX16" fmla="*/ 165370 w 476655"/>
              <a:gd name="connsiteY16" fmla="*/ 117036 h 350500"/>
              <a:gd name="connsiteX17" fmla="*/ 145914 w 476655"/>
              <a:gd name="connsiteY17" fmla="*/ 146219 h 350500"/>
              <a:gd name="connsiteX18" fmla="*/ 116731 w 476655"/>
              <a:gd name="connsiteY18" fmla="*/ 185129 h 350500"/>
              <a:gd name="connsiteX19" fmla="*/ 145914 w 476655"/>
              <a:gd name="connsiteY19" fmla="*/ 194857 h 350500"/>
              <a:gd name="connsiteX20" fmla="*/ 301557 w 476655"/>
              <a:gd name="connsiteY20" fmla="*/ 175402 h 350500"/>
              <a:gd name="connsiteX21" fmla="*/ 330740 w 476655"/>
              <a:gd name="connsiteY21" fmla="*/ 165674 h 350500"/>
              <a:gd name="connsiteX22" fmla="*/ 408561 w 476655"/>
              <a:gd name="connsiteY22" fmla="*/ 136491 h 350500"/>
              <a:gd name="connsiteX23" fmla="*/ 428017 w 476655"/>
              <a:gd name="connsiteY23" fmla="*/ 107308 h 350500"/>
              <a:gd name="connsiteX24" fmla="*/ 457200 w 476655"/>
              <a:gd name="connsiteY24" fmla="*/ 87853 h 350500"/>
              <a:gd name="connsiteX25" fmla="*/ 476655 w 476655"/>
              <a:gd name="connsiteY25" fmla="*/ 68397 h 350500"/>
              <a:gd name="connsiteX26" fmla="*/ 466927 w 476655"/>
              <a:gd name="connsiteY26" fmla="*/ 29487 h 350500"/>
              <a:gd name="connsiteX27" fmla="*/ 282102 w 476655"/>
              <a:gd name="connsiteY27" fmla="*/ 48942 h 350500"/>
              <a:gd name="connsiteX28" fmla="*/ 175097 w 476655"/>
              <a:gd name="connsiteY28" fmla="*/ 126763 h 350500"/>
              <a:gd name="connsiteX29" fmla="*/ 107004 w 476655"/>
              <a:gd name="connsiteY29" fmla="*/ 175402 h 350500"/>
              <a:gd name="connsiteX30" fmla="*/ 126459 w 476655"/>
              <a:gd name="connsiteY30" fmla="*/ 146219 h 350500"/>
              <a:gd name="connsiteX31" fmla="*/ 175097 w 476655"/>
              <a:gd name="connsiteY31" fmla="*/ 136491 h 350500"/>
              <a:gd name="connsiteX32" fmla="*/ 204280 w 476655"/>
              <a:gd name="connsiteY32" fmla="*/ 126763 h 350500"/>
              <a:gd name="connsiteX33" fmla="*/ 223736 w 476655"/>
              <a:gd name="connsiteY33" fmla="*/ 97580 h 350500"/>
              <a:gd name="connsiteX34" fmla="*/ 252919 w 476655"/>
              <a:gd name="connsiteY34" fmla="*/ 78125 h 350500"/>
              <a:gd name="connsiteX35" fmla="*/ 340468 w 476655"/>
              <a:gd name="connsiteY35" fmla="*/ 48942 h 350500"/>
              <a:gd name="connsiteX36" fmla="*/ 379378 w 476655"/>
              <a:gd name="connsiteY36" fmla="*/ 107308 h 350500"/>
              <a:gd name="connsiteX37" fmla="*/ 408561 w 476655"/>
              <a:gd name="connsiteY37" fmla="*/ 165674 h 350500"/>
              <a:gd name="connsiteX38" fmla="*/ 428017 w 476655"/>
              <a:gd name="connsiteY38" fmla="*/ 282406 h 350500"/>
              <a:gd name="connsiteX39" fmla="*/ 447472 w 476655"/>
              <a:gd name="connsiteY39" fmla="*/ 321317 h 350500"/>
              <a:gd name="connsiteX40" fmla="*/ 428017 w 476655"/>
              <a:gd name="connsiteY40" fmla="*/ 214312 h 350500"/>
              <a:gd name="connsiteX41" fmla="*/ 408561 w 476655"/>
              <a:gd name="connsiteY41" fmla="*/ 194857 h 350500"/>
              <a:gd name="connsiteX42" fmla="*/ 389106 w 476655"/>
              <a:gd name="connsiteY42" fmla="*/ 146219 h 35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476655" h="350500">
                <a:moveTo>
                  <a:pt x="0" y="253223"/>
                </a:moveTo>
                <a:cubicBezTo>
                  <a:pt x="152400" y="175402"/>
                  <a:pt x="309034" y="105366"/>
                  <a:pt x="457200" y="19759"/>
                </a:cubicBezTo>
                <a:cubicBezTo>
                  <a:pt x="465141" y="15171"/>
                  <a:pt x="446737" y="2103"/>
                  <a:pt x="437744" y="304"/>
                </a:cubicBezTo>
                <a:cubicBezTo>
                  <a:pt x="427689" y="-1707"/>
                  <a:pt x="418289" y="6789"/>
                  <a:pt x="408561" y="10031"/>
                </a:cubicBezTo>
                <a:cubicBezTo>
                  <a:pt x="405319" y="19759"/>
                  <a:pt x="404109" y="30421"/>
                  <a:pt x="398834" y="39214"/>
                </a:cubicBezTo>
                <a:cubicBezTo>
                  <a:pt x="394115" y="47079"/>
                  <a:pt x="384709" y="51207"/>
                  <a:pt x="379378" y="58670"/>
                </a:cubicBezTo>
                <a:cubicBezTo>
                  <a:pt x="368388" y="74055"/>
                  <a:pt x="358650" y="90397"/>
                  <a:pt x="350195" y="107308"/>
                </a:cubicBezTo>
                <a:cubicBezTo>
                  <a:pt x="324940" y="157820"/>
                  <a:pt x="359014" y="117946"/>
                  <a:pt x="321012" y="155946"/>
                </a:cubicBezTo>
                <a:cubicBezTo>
                  <a:pt x="327497" y="204584"/>
                  <a:pt x="332815" y="253393"/>
                  <a:pt x="340468" y="301861"/>
                </a:cubicBezTo>
                <a:cubicBezTo>
                  <a:pt x="342553" y="315067"/>
                  <a:pt x="341843" y="330332"/>
                  <a:pt x="350195" y="340772"/>
                </a:cubicBezTo>
                <a:cubicBezTo>
                  <a:pt x="356600" y="348779"/>
                  <a:pt x="369650" y="347257"/>
                  <a:pt x="379378" y="350500"/>
                </a:cubicBezTo>
                <a:cubicBezTo>
                  <a:pt x="437112" y="254276"/>
                  <a:pt x="429359" y="290570"/>
                  <a:pt x="379378" y="107308"/>
                </a:cubicBezTo>
                <a:cubicBezTo>
                  <a:pt x="376302" y="96029"/>
                  <a:pt x="360987" y="92350"/>
                  <a:pt x="350195" y="87853"/>
                </a:cubicBezTo>
                <a:cubicBezTo>
                  <a:pt x="321800" y="76022"/>
                  <a:pt x="262646" y="58670"/>
                  <a:pt x="262646" y="58670"/>
                </a:cubicBezTo>
                <a:cubicBezTo>
                  <a:pt x="252918" y="52185"/>
                  <a:pt x="245037" y="37561"/>
                  <a:pt x="233463" y="39214"/>
                </a:cubicBezTo>
                <a:cubicBezTo>
                  <a:pt x="184573" y="46198"/>
                  <a:pt x="200804" y="70948"/>
                  <a:pt x="184825" y="97580"/>
                </a:cubicBezTo>
                <a:cubicBezTo>
                  <a:pt x="180106" y="105444"/>
                  <a:pt x="171099" y="109874"/>
                  <a:pt x="165370" y="117036"/>
                </a:cubicBezTo>
                <a:cubicBezTo>
                  <a:pt x="158067" y="126165"/>
                  <a:pt x="152710" y="136705"/>
                  <a:pt x="145914" y="146219"/>
                </a:cubicBezTo>
                <a:cubicBezTo>
                  <a:pt x="136490" y="159412"/>
                  <a:pt x="126459" y="172159"/>
                  <a:pt x="116731" y="185129"/>
                </a:cubicBezTo>
                <a:cubicBezTo>
                  <a:pt x="126459" y="188372"/>
                  <a:pt x="135674" y="195396"/>
                  <a:pt x="145914" y="194857"/>
                </a:cubicBezTo>
                <a:cubicBezTo>
                  <a:pt x="198126" y="192109"/>
                  <a:pt x="249912" y="183556"/>
                  <a:pt x="301557" y="175402"/>
                </a:cubicBezTo>
                <a:cubicBezTo>
                  <a:pt x="311685" y="173803"/>
                  <a:pt x="321139" y="169274"/>
                  <a:pt x="330740" y="165674"/>
                </a:cubicBezTo>
                <a:cubicBezTo>
                  <a:pt x="423794" y="130779"/>
                  <a:pt x="342321" y="158572"/>
                  <a:pt x="408561" y="136491"/>
                </a:cubicBezTo>
                <a:cubicBezTo>
                  <a:pt x="415046" y="126763"/>
                  <a:pt x="419750" y="115575"/>
                  <a:pt x="428017" y="107308"/>
                </a:cubicBezTo>
                <a:cubicBezTo>
                  <a:pt x="436284" y="99041"/>
                  <a:pt x="448071" y="95156"/>
                  <a:pt x="457200" y="87853"/>
                </a:cubicBezTo>
                <a:cubicBezTo>
                  <a:pt x="464362" y="82124"/>
                  <a:pt x="470170" y="74882"/>
                  <a:pt x="476655" y="68397"/>
                </a:cubicBezTo>
                <a:cubicBezTo>
                  <a:pt x="473412" y="55427"/>
                  <a:pt x="480093" y="31810"/>
                  <a:pt x="466927" y="29487"/>
                </a:cubicBezTo>
                <a:cubicBezTo>
                  <a:pt x="378802" y="13936"/>
                  <a:pt x="345262" y="27888"/>
                  <a:pt x="282102" y="48942"/>
                </a:cubicBezTo>
                <a:cubicBezTo>
                  <a:pt x="211162" y="119882"/>
                  <a:pt x="309339" y="26080"/>
                  <a:pt x="175097" y="126763"/>
                </a:cubicBezTo>
                <a:cubicBezTo>
                  <a:pt x="126834" y="162961"/>
                  <a:pt x="149677" y="146953"/>
                  <a:pt x="107004" y="175402"/>
                </a:cubicBezTo>
                <a:cubicBezTo>
                  <a:pt x="113489" y="165674"/>
                  <a:pt x="116308" y="152020"/>
                  <a:pt x="126459" y="146219"/>
                </a:cubicBezTo>
                <a:cubicBezTo>
                  <a:pt x="140814" y="138016"/>
                  <a:pt x="159057" y="140501"/>
                  <a:pt x="175097" y="136491"/>
                </a:cubicBezTo>
                <a:cubicBezTo>
                  <a:pt x="185045" y="134004"/>
                  <a:pt x="194552" y="130006"/>
                  <a:pt x="204280" y="126763"/>
                </a:cubicBezTo>
                <a:cubicBezTo>
                  <a:pt x="210765" y="117035"/>
                  <a:pt x="215469" y="105847"/>
                  <a:pt x="223736" y="97580"/>
                </a:cubicBezTo>
                <a:cubicBezTo>
                  <a:pt x="232003" y="89313"/>
                  <a:pt x="242768" y="83925"/>
                  <a:pt x="252919" y="78125"/>
                </a:cubicBezTo>
                <a:cubicBezTo>
                  <a:pt x="296291" y="53341"/>
                  <a:pt x="289384" y="59159"/>
                  <a:pt x="340468" y="48942"/>
                </a:cubicBezTo>
                <a:cubicBezTo>
                  <a:pt x="392114" y="66158"/>
                  <a:pt x="356711" y="44972"/>
                  <a:pt x="379378" y="107308"/>
                </a:cubicBezTo>
                <a:cubicBezTo>
                  <a:pt x="386811" y="127750"/>
                  <a:pt x="400483" y="145478"/>
                  <a:pt x="408561" y="165674"/>
                </a:cubicBezTo>
                <a:cubicBezTo>
                  <a:pt x="424089" y="204494"/>
                  <a:pt x="417687" y="241087"/>
                  <a:pt x="428017" y="282406"/>
                </a:cubicBezTo>
                <a:cubicBezTo>
                  <a:pt x="431534" y="296474"/>
                  <a:pt x="440987" y="308347"/>
                  <a:pt x="447472" y="321317"/>
                </a:cubicBezTo>
                <a:cubicBezTo>
                  <a:pt x="446132" y="310597"/>
                  <a:pt x="442222" y="237986"/>
                  <a:pt x="428017" y="214312"/>
                </a:cubicBezTo>
                <a:cubicBezTo>
                  <a:pt x="423298" y="206448"/>
                  <a:pt x="415046" y="201342"/>
                  <a:pt x="408561" y="194857"/>
                </a:cubicBezTo>
                <a:cubicBezTo>
                  <a:pt x="397722" y="151497"/>
                  <a:pt x="408288" y="165399"/>
                  <a:pt x="389106" y="146219"/>
                </a:cubicBezTo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0" name="Prostoručno 29"/>
          <p:cNvSpPr/>
          <p:nvPr/>
        </p:nvSpPr>
        <p:spPr>
          <a:xfrm>
            <a:off x="9221819" y="3462743"/>
            <a:ext cx="476655" cy="350500"/>
          </a:xfrm>
          <a:custGeom>
            <a:avLst/>
            <a:gdLst>
              <a:gd name="connsiteX0" fmla="*/ 0 w 476655"/>
              <a:gd name="connsiteY0" fmla="*/ 253223 h 350500"/>
              <a:gd name="connsiteX1" fmla="*/ 457200 w 476655"/>
              <a:gd name="connsiteY1" fmla="*/ 19759 h 350500"/>
              <a:gd name="connsiteX2" fmla="*/ 437744 w 476655"/>
              <a:gd name="connsiteY2" fmla="*/ 304 h 350500"/>
              <a:gd name="connsiteX3" fmla="*/ 408561 w 476655"/>
              <a:gd name="connsiteY3" fmla="*/ 10031 h 350500"/>
              <a:gd name="connsiteX4" fmla="*/ 398834 w 476655"/>
              <a:gd name="connsiteY4" fmla="*/ 39214 h 350500"/>
              <a:gd name="connsiteX5" fmla="*/ 379378 w 476655"/>
              <a:gd name="connsiteY5" fmla="*/ 58670 h 350500"/>
              <a:gd name="connsiteX6" fmla="*/ 350195 w 476655"/>
              <a:gd name="connsiteY6" fmla="*/ 107308 h 350500"/>
              <a:gd name="connsiteX7" fmla="*/ 321012 w 476655"/>
              <a:gd name="connsiteY7" fmla="*/ 155946 h 350500"/>
              <a:gd name="connsiteX8" fmla="*/ 340468 w 476655"/>
              <a:gd name="connsiteY8" fmla="*/ 301861 h 350500"/>
              <a:gd name="connsiteX9" fmla="*/ 350195 w 476655"/>
              <a:gd name="connsiteY9" fmla="*/ 340772 h 350500"/>
              <a:gd name="connsiteX10" fmla="*/ 379378 w 476655"/>
              <a:gd name="connsiteY10" fmla="*/ 350500 h 350500"/>
              <a:gd name="connsiteX11" fmla="*/ 379378 w 476655"/>
              <a:gd name="connsiteY11" fmla="*/ 107308 h 350500"/>
              <a:gd name="connsiteX12" fmla="*/ 350195 w 476655"/>
              <a:gd name="connsiteY12" fmla="*/ 87853 h 350500"/>
              <a:gd name="connsiteX13" fmla="*/ 262646 w 476655"/>
              <a:gd name="connsiteY13" fmla="*/ 58670 h 350500"/>
              <a:gd name="connsiteX14" fmla="*/ 233463 w 476655"/>
              <a:gd name="connsiteY14" fmla="*/ 39214 h 350500"/>
              <a:gd name="connsiteX15" fmla="*/ 184825 w 476655"/>
              <a:gd name="connsiteY15" fmla="*/ 97580 h 350500"/>
              <a:gd name="connsiteX16" fmla="*/ 165370 w 476655"/>
              <a:gd name="connsiteY16" fmla="*/ 117036 h 350500"/>
              <a:gd name="connsiteX17" fmla="*/ 145914 w 476655"/>
              <a:gd name="connsiteY17" fmla="*/ 146219 h 350500"/>
              <a:gd name="connsiteX18" fmla="*/ 116731 w 476655"/>
              <a:gd name="connsiteY18" fmla="*/ 185129 h 350500"/>
              <a:gd name="connsiteX19" fmla="*/ 145914 w 476655"/>
              <a:gd name="connsiteY19" fmla="*/ 194857 h 350500"/>
              <a:gd name="connsiteX20" fmla="*/ 301557 w 476655"/>
              <a:gd name="connsiteY20" fmla="*/ 175402 h 350500"/>
              <a:gd name="connsiteX21" fmla="*/ 330740 w 476655"/>
              <a:gd name="connsiteY21" fmla="*/ 165674 h 350500"/>
              <a:gd name="connsiteX22" fmla="*/ 408561 w 476655"/>
              <a:gd name="connsiteY22" fmla="*/ 136491 h 350500"/>
              <a:gd name="connsiteX23" fmla="*/ 428017 w 476655"/>
              <a:gd name="connsiteY23" fmla="*/ 107308 h 350500"/>
              <a:gd name="connsiteX24" fmla="*/ 457200 w 476655"/>
              <a:gd name="connsiteY24" fmla="*/ 87853 h 350500"/>
              <a:gd name="connsiteX25" fmla="*/ 476655 w 476655"/>
              <a:gd name="connsiteY25" fmla="*/ 68397 h 350500"/>
              <a:gd name="connsiteX26" fmla="*/ 466927 w 476655"/>
              <a:gd name="connsiteY26" fmla="*/ 29487 h 350500"/>
              <a:gd name="connsiteX27" fmla="*/ 282102 w 476655"/>
              <a:gd name="connsiteY27" fmla="*/ 48942 h 350500"/>
              <a:gd name="connsiteX28" fmla="*/ 175097 w 476655"/>
              <a:gd name="connsiteY28" fmla="*/ 126763 h 350500"/>
              <a:gd name="connsiteX29" fmla="*/ 107004 w 476655"/>
              <a:gd name="connsiteY29" fmla="*/ 175402 h 350500"/>
              <a:gd name="connsiteX30" fmla="*/ 126459 w 476655"/>
              <a:gd name="connsiteY30" fmla="*/ 146219 h 350500"/>
              <a:gd name="connsiteX31" fmla="*/ 175097 w 476655"/>
              <a:gd name="connsiteY31" fmla="*/ 136491 h 350500"/>
              <a:gd name="connsiteX32" fmla="*/ 204280 w 476655"/>
              <a:gd name="connsiteY32" fmla="*/ 126763 h 350500"/>
              <a:gd name="connsiteX33" fmla="*/ 223736 w 476655"/>
              <a:gd name="connsiteY33" fmla="*/ 97580 h 350500"/>
              <a:gd name="connsiteX34" fmla="*/ 252919 w 476655"/>
              <a:gd name="connsiteY34" fmla="*/ 78125 h 350500"/>
              <a:gd name="connsiteX35" fmla="*/ 340468 w 476655"/>
              <a:gd name="connsiteY35" fmla="*/ 48942 h 350500"/>
              <a:gd name="connsiteX36" fmla="*/ 379378 w 476655"/>
              <a:gd name="connsiteY36" fmla="*/ 107308 h 350500"/>
              <a:gd name="connsiteX37" fmla="*/ 408561 w 476655"/>
              <a:gd name="connsiteY37" fmla="*/ 165674 h 350500"/>
              <a:gd name="connsiteX38" fmla="*/ 428017 w 476655"/>
              <a:gd name="connsiteY38" fmla="*/ 282406 h 350500"/>
              <a:gd name="connsiteX39" fmla="*/ 447472 w 476655"/>
              <a:gd name="connsiteY39" fmla="*/ 321317 h 350500"/>
              <a:gd name="connsiteX40" fmla="*/ 428017 w 476655"/>
              <a:gd name="connsiteY40" fmla="*/ 214312 h 350500"/>
              <a:gd name="connsiteX41" fmla="*/ 408561 w 476655"/>
              <a:gd name="connsiteY41" fmla="*/ 194857 h 350500"/>
              <a:gd name="connsiteX42" fmla="*/ 389106 w 476655"/>
              <a:gd name="connsiteY42" fmla="*/ 146219 h 35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476655" h="350500">
                <a:moveTo>
                  <a:pt x="0" y="253223"/>
                </a:moveTo>
                <a:cubicBezTo>
                  <a:pt x="152400" y="175402"/>
                  <a:pt x="309034" y="105366"/>
                  <a:pt x="457200" y="19759"/>
                </a:cubicBezTo>
                <a:cubicBezTo>
                  <a:pt x="465141" y="15171"/>
                  <a:pt x="446737" y="2103"/>
                  <a:pt x="437744" y="304"/>
                </a:cubicBezTo>
                <a:cubicBezTo>
                  <a:pt x="427689" y="-1707"/>
                  <a:pt x="418289" y="6789"/>
                  <a:pt x="408561" y="10031"/>
                </a:cubicBezTo>
                <a:cubicBezTo>
                  <a:pt x="405319" y="19759"/>
                  <a:pt x="404109" y="30421"/>
                  <a:pt x="398834" y="39214"/>
                </a:cubicBezTo>
                <a:cubicBezTo>
                  <a:pt x="394115" y="47079"/>
                  <a:pt x="384709" y="51207"/>
                  <a:pt x="379378" y="58670"/>
                </a:cubicBezTo>
                <a:cubicBezTo>
                  <a:pt x="368388" y="74055"/>
                  <a:pt x="358650" y="90397"/>
                  <a:pt x="350195" y="107308"/>
                </a:cubicBezTo>
                <a:cubicBezTo>
                  <a:pt x="324940" y="157820"/>
                  <a:pt x="359014" y="117946"/>
                  <a:pt x="321012" y="155946"/>
                </a:cubicBezTo>
                <a:cubicBezTo>
                  <a:pt x="327497" y="204584"/>
                  <a:pt x="332815" y="253393"/>
                  <a:pt x="340468" y="301861"/>
                </a:cubicBezTo>
                <a:cubicBezTo>
                  <a:pt x="342553" y="315067"/>
                  <a:pt x="341843" y="330332"/>
                  <a:pt x="350195" y="340772"/>
                </a:cubicBezTo>
                <a:cubicBezTo>
                  <a:pt x="356600" y="348779"/>
                  <a:pt x="369650" y="347257"/>
                  <a:pt x="379378" y="350500"/>
                </a:cubicBezTo>
                <a:cubicBezTo>
                  <a:pt x="437112" y="254276"/>
                  <a:pt x="429359" y="290570"/>
                  <a:pt x="379378" y="107308"/>
                </a:cubicBezTo>
                <a:cubicBezTo>
                  <a:pt x="376302" y="96029"/>
                  <a:pt x="360987" y="92350"/>
                  <a:pt x="350195" y="87853"/>
                </a:cubicBezTo>
                <a:cubicBezTo>
                  <a:pt x="321800" y="76022"/>
                  <a:pt x="262646" y="58670"/>
                  <a:pt x="262646" y="58670"/>
                </a:cubicBezTo>
                <a:cubicBezTo>
                  <a:pt x="252918" y="52185"/>
                  <a:pt x="245037" y="37561"/>
                  <a:pt x="233463" y="39214"/>
                </a:cubicBezTo>
                <a:cubicBezTo>
                  <a:pt x="184573" y="46198"/>
                  <a:pt x="200804" y="70948"/>
                  <a:pt x="184825" y="97580"/>
                </a:cubicBezTo>
                <a:cubicBezTo>
                  <a:pt x="180106" y="105444"/>
                  <a:pt x="171099" y="109874"/>
                  <a:pt x="165370" y="117036"/>
                </a:cubicBezTo>
                <a:cubicBezTo>
                  <a:pt x="158067" y="126165"/>
                  <a:pt x="152710" y="136705"/>
                  <a:pt x="145914" y="146219"/>
                </a:cubicBezTo>
                <a:cubicBezTo>
                  <a:pt x="136490" y="159412"/>
                  <a:pt x="126459" y="172159"/>
                  <a:pt x="116731" y="185129"/>
                </a:cubicBezTo>
                <a:cubicBezTo>
                  <a:pt x="126459" y="188372"/>
                  <a:pt x="135674" y="195396"/>
                  <a:pt x="145914" y="194857"/>
                </a:cubicBezTo>
                <a:cubicBezTo>
                  <a:pt x="198126" y="192109"/>
                  <a:pt x="249912" y="183556"/>
                  <a:pt x="301557" y="175402"/>
                </a:cubicBezTo>
                <a:cubicBezTo>
                  <a:pt x="311685" y="173803"/>
                  <a:pt x="321139" y="169274"/>
                  <a:pt x="330740" y="165674"/>
                </a:cubicBezTo>
                <a:cubicBezTo>
                  <a:pt x="423794" y="130779"/>
                  <a:pt x="342321" y="158572"/>
                  <a:pt x="408561" y="136491"/>
                </a:cubicBezTo>
                <a:cubicBezTo>
                  <a:pt x="415046" y="126763"/>
                  <a:pt x="419750" y="115575"/>
                  <a:pt x="428017" y="107308"/>
                </a:cubicBezTo>
                <a:cubicBezTo>
                  <a:pt x="436284" y="99041"/>
                  <a:pt x="448071" y="95156"/>
                  <a:pt x="457200" y="87853"/>
                </a:cubicBezTo>
                <a:cubicBezTo>
                  <a:pt x="464362" y="82124"/>
                  <a:pt x="470170" y="74882"/>
                  <a:pt x="476655" y="68397"/>
                </a:cubicBezTo>
                <a:cubicBezTo>
                  <a:pt x="473412" y="55427"/>
                  <a:pt x="480093" y="31810"/>
                  <a:pt x="466927" y="29487"/>
                </a:cubicBezTo>
                <a:cubicBezTo>
                  <a:pt x="378802" y="13936"/>
                  <a:pt x="345262" y="27888"/>
                  <a:pt x="282102" y="48942"/>
                </a:cubicBezTo>
                <a:cubicBezTo>
                  <a:pt x="211162" y="119882"/>
                  <a:pt x="309339" y="26080"/>
                  <a:pt x="175097" y="126763"/>
                </a:cubicBezTo>
                <a:cubicBezTo>
                  <a:pt x="126834" y="162961"/>
                  <a:pt x="149677" y="146953"/>
                  <a:pt x="107004" y="175402"/>
                </a:cubicBezTo>
                <a:cubicBezTo>
                  <a:pt x="113489" y="165674"/>
                  <a:pt x="116308" y="152020"/>
                  <a:pt x="126459" y="146219"/>
                </a:cubicBezTo>
                <a:cubicBezTo>
                  <a:pt x="140814" y="138016"/>
                  <a:pt x="159057" y="140501"/>
                  <a:pt x="175097" y="136491"/>
                </a:cubicBezTo>
                <a:cubicBezTo>
                  <a:pt x="185045" y="134004"/>
                  <a:pt x="194552" y="130006"/>
                  <a:pt x="204280" y="126763"/>
                </a:cubicBezTo>
                <a:cubicBezTo>
                  <a:pt x="210765" y="117035"/>
                  <a:pt x="215469" y="105847"/>
                  <a:pt x="223736" y="97580"/>
                </a:cubicBezTo>
                <a:cubicBezTo>
                  <a:pt x="232003" y="89313"/>
                  <a:pt x="242768" y="83925"/>
                  <a:pt x="252919" y="78125"/>
                </a:cubicBezTo>
                <a:cubicBezTo>
                  <a:pt x="296291" y="53341"/>
                  <a:pt x="289384" y="59159"/>
                  <a:pt x="340468" y="48942"/>
                </a:cubicBezTo>
                <a:cubicBezTo>
                  <a:pt x="392114" y="66158"/>
                  <a:pt x="356711" y="44972"/>
                  <a:pt x="379378" y="107308"/>
                </a:cubicBezTo>
                <a:cubicBezTo>
                  <a:pt x="386811" y="127750"/>
                  <a:pt x="400483" y="145478"/>
                  <a:pt x="408561" y="165674"/>
                </a:cubicBezTo>
                <a:cubicBezTo>
                  <a:pt x="424089" y="204494"/>
                  <a:pt x="417687" y="241087"/>
                  <a:pt x="428017" y="282406"/>
                </a:cubicBezTo>
                <a:cubicBezTo>
                  <a:pt x="431534" y="296474"/>
                  <a:pt x="440987" y="308347"/>
                  <a:pt x="447472" y="321317"/>
                </a:cubicBezTo>
                <a:cubicBezTo>
                  <a:pt x="446132" y="310597"/>
                  <a:pt x="442222" y="237986"/>
                  <a:pt x="428017" y="214312"/>
                </a:cubicBezTo>
                <a:cubicBezTo>
                  <a:pt x="423298" y="206448"/>
                  <a:pt x="415046" y="201342"/>
                  <a:pt x="408561" y="194857"/>
                </a:cubicBezTo>
                <a:cubicBezTo>
                  <a:pt x="397722" y="151497"/>
                  <a:pt x="408288" y="165399"/>
                  <a:pt x="389106" y="146219"/>
                </a:cubicBezTo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1" name="Prostoručno 30"/>
          <p:cNvSpPr/>
          <p:nvPr/>
        </p:nvSpPr>
        <p:spPr>
          <a:xfrm>
            <a:off x="10413114" y="3443591"/>
            <a:ext cx="476655" cy="350500"/>
          </a:xfrm>
          <a:custGeom>
            <a:avLst/>
            <a:gdLst>
              <a:gd name="connsiteX0" fmla="*/ 0 w 476655"/>
              <a:gd name="connsiteY0" fmla="*/ 253223 h 350500"/>
              <a:gd name="connsiteX1" fmla="*/ 457200 w 476655"/>
              <a:gd name="connsiteY1" fmla="*/ 19759 h 350500"/>
              <a:gd name="connsiteX2" fmla="*/ 437744 w 476655"/>
              <a:gd name="connsiteY2" fmla="*/ 304 h 350500"/>
              <a:gd name="connsiteX3" fmla="*/ 408561 w 476655"/>
              <a:gd name="connsiteY3" fmla="*/ 10031 h 350500"/>
              <a:gd name="connsiteX4" fmla="*/ 398834 w 476655"/>
              <a:gd name="connsiteY4" fmla="*/ 39214 h 350500"/>
              <a:gd name="connsiteX5" fmla="*/ 379378 w 476655"/>
              <a:gd name="connsiteY5" fmla="*/ 58670 h 350500"/>
              <a:gd name="connsiteX6" fmla="*/ 350195 w 476655"/>
              <a:gd name="connsiteY6" fmla="*/ 107308 h 350500"/>
              <a:gd name="connsiteX7" fmla="*/ 321012 w 476655"/>
              <a:gd name="connsiteY7" fmla="*/ 155946 h 350500"/>
              <a:gd name="connsiteX8" fmla="*/ 340468 w 476655"/>
              <a:gd name="connsiteY8" fmla="*/ 301861 h 350500"/>
              <a:gd name="connsiteX9" fmla="*/ 350195 w 476655"/>
              <a:gd name="connsiteY9" fmla="*/ 340772 h 350500"/>
              <a:gd name="connsiteX10" fmla="*/ 379378 w 476655"/>
              <a:gd name="connsiteY10" fmla="*/ 350500 h 350500"/>
              <a:gd name="connsiteX11" fmla="*/ 379378 w 476655"/>
              <a:gd name="connsiteY11" fmla="*/ 107308 h 350500"/>
              <a:gd name="connsiteX12" fmla="*/ 350195 w 476655"/>
              <a:gd name="connsiteY12" fmla="*/ 87853 h 350500"/>
              <a:gd name="connsiteX13" fmla="*/ 262646 w 476655"/>
              <a:gd name="connsiteY13" fmla="*/ 58670 h 350500"/>
              <a:gd name="connsiteX14" fmla="*/ 233463 w 476655"/>
              <a:gd name="connsiteY14" fmla="*/ 39214 h 350500"/>
              <a:gd name="connsiteX15" fmla="*/ 184825 w 476655"/>
              <a:gd name="connsiteY15" fmla="*/ 97580 h 350500"/>
              <a:gd name="connsiteX16" fmla="*/ 165370 w 476655"/>
              <a:gd name="connsiteY16" fmla="*/ 117036 h 350500"/>
              <a:gd name="connsiteX17" fmla="*/ 145914 w 476655"/>
              <a:gd name="connsiteY17" fmla="*/ 146219 h 350500"/>
              <a:gd name="connsiteX18" fmla="*/ 116731 w 476655"/>
              <a:gd name="connsiteY18" fmla="*/ 185129 h 350500"/>
              <a:gd name="connsiteX19" fmla="*/ 145914 w 476655"/>
              <a:gd name="connsiteY19" fmla="*/ 194857 h 350500"/>
              <a:gd name="connsiteX20" fmla="*/ 301557 w 476655"/>
              <a:gd name="connsiteY20" fmla="*/ 175402 h 350500"/>
              <a:gd name="connsiteX21" fmla="*/ 330740 w 476655"/>
              <a:gd name="connsiteY21" fmla="*/ 165674 h 350500"/>
              <a:gd name="connsiteX22" fmla="*/ 408561 w 476655"/>
              <a:gd name="connsiteY22" fmla="*/ 136491 h 350500"/>
              <a:gd name="connsiteX23" fmla="*/ 428017 w 476655"/>
              <a:gd name="connsiteY23" fmla="*/ 107308 h 350500"/>
              <a:gd name="connsiteX24" fmla="*/ 457200 w 476655"/>
              <a:gd name="connsiteY24" fmla="*/ 87853 h 350500"/>
              <a:gd name="connsiteX25" fmla="*/ 476655 w 476655"/>
              <a:gd name="connsiteY25" fmla="*/ 68397 h 350500"/>
              <a:gd name="connsiteX26" fmla="*/ 466927 w 476655"/>
              <a:gd name="connsiteY26" fmla="*/ 29487 h 350500"/>
              <a:gd name="connsiteX27" fmla="*/ 282102 w 476655"/>
              <a:gd name="connsiteY27" fmla="*/ 48942 h 350500"/>
              <a:gd name="connsiteX28" fmla="*/ 175097 w 476655"/>
              <a:gd name="connsiteY28" fmla="*/ 126763 h 350500"/>
              <a:gd name="connsiteX29" fmla="*/ 107004 w 476655"/>
              <a:gd name="connsiteY29" fmla="*/ 175402 h 350500"/>
              <a:gd name="connsiteX30" fmla="*/ 126459 w 476655"/>
              <a:gd name="connsiteY30" fmla="*/ 146219 h 350500"/>
              <a:gd name="connsiteX31" fmla="*/ 175097 w 476655"/>
              <a:gd name="connsiteY31" fmla="*/ 136491 h 350500"/>
              <a:gd name="connsiteX32" fmla="*/ 204280 w 476655"/>
              <a:gd name="connsiteY32" fmla="*/ 126763 h 350500"/>
              <a:gd name="connsiteX33" fmla="*/ 223736 w 476655"/>
              <a:gd name="connsiteY33" fmla="*/ 97580 h 350500"/>
              <a:gd name="connsiteX34" fmla="*/ 252919 w 476655"/>
              <a:gd name="connsiteY34" fmla="*/ 78125 h 350500"/>
              <a:gd name="connsiteX35" fmla="*/ 340468 w 476655"/>
              <a:gd name="connsiteY35" fmla="*/ 48942 h 350500"/>
              <a:gd name="connsiteX36" fmla="*/ 379378 w 476655"/>
              <a:gd name="connsiteY36" fmla="*/ 107308 h 350500"/>
              <a:gd name="connsiteX37" fmla="*/ 408561 w 476655"/>
              <a:gd name="connsiteY37" fmla="*/ 165674 h 350500"/>
              <a:gd name="connsiteX38" fmla="*/ 428017 w 476655"/>
              <a:gd name="connsiteY38" fmla="*/ 282406 h 350500"/>
              <a:gd name="connsiteX39" fmla="*/ 447472 w 476655"/>
              <a:gd name="connsiteY39" fmla="*/ 321317 h 350500"/>
              <a:gd name="connsiteX40" fmla="*/ 428017 w 476655"/>
              <a:gd name="connsiteY40" fmla="*/ 214312 h 350500"/>
              <a:gd name="connsiteX41" fmla="*/ 408561 w 476655"/>
              <a:gd name="connsiteY41" fmla="*/ 194857 h 350500"/>
              <a:gd name="connsiteX42" fmla="*/ 389106 w 476655"/>
              <a:gd name="connsiteY42" fmla="*/ 146219 h 35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476655" h="350500">
                <a:moveTo>
                  <a:pt x="0" y="253223"/>
                </a:moveTo>
                <a:cubicBezTo>
                  <a:pt x="152400" y="175402"/>
                  <a:pt x="309034" y="105366"/>
                  <a:pt x="457200" y="19759"/>
                </a:cubicBezTo>
                <a:cubicBezTo>
                  <a:pt x="465141" y="15171"/>
                  <a:pt x="446737" y="2103"/>
                  <a:pt x="437744" y="304"/>
                </a:cubicBezTo>
                <a:cubicBezTo>
                  <a:pt x="427689" y="-1707"/>
                  <a:pt x="418289" y="6789"/>
                  <a:pt x="408561" y="10031"/>
                </a:cubicBezTo>
                <a:cubicBezTo>
                  <a:pt x="405319" y="19759"/>
                  <a:pt x="404109" y="30421"/>
                  <a:pt x="398834" y="39214"/>
                </a:cubicBezTo>
                <a:cubicBezTo>
                  <a:pt x="394115" y="47079"/>
                  <a:pt x="384709" y="51207"/>
                  <a:pt x="379378" y="58670"/>
                </a:cubicBezTo>
                <a:cubicBezTo>
                  <a:pt x="368388" y="74055"/>
                  <a:pt x="358650" y="90397"/>
                  <a:pt x="350195" y="107308"/>
                </a:cubicBezTo>
                <a:cubicBezTo>
                  <a:pt x="324940" y="157820"/>
                  <a:pt x="359014" y="117946"/>
                  <a:pt x="321012" y="155946"/>
                </a:cubicBezTo>
                <a:cubicBezTo>
                  <a:pt x="327497" y="204584"/>
                  <a:pt x="332815" y="253393"/>
                  <a:pt x="340468" y="301861"/>
                </a:cubicBezTo>
                <a:cubicBezTo>
                  <a:pt x="342553" y="315067"/>
                  <a:pt x="341843" y="330332"/>
                  <a:pt x="350195" y="340772"/>
                </a:cubicBezTo>
                <a:cubicBezTo>
                  <a:pt x="356600" y="348779"/>
                  <a:pt x="369650" y="347257"/>
                  <a:pt x="379378" y="350500"/>
                </a:cubicBezTo>
                <a:cubicBezTo>
                  <a:pt x="437112" y="254276"/>
                  <a:pt x="429359" y="290570"/>
                  <a:pt x="379378" y="107308"/>
                </a:cubicBezTo>
                <a:cubicBezTo>
                  <a:pt x="376302" y="96029"/>
                  <a:pt x="360987" y="92350"/>
                  <a:pt x="350195" y="87853"/>
                </a:cubicBezTo>
                <a:cubicBezTo>
                  <a:pt x="321800" y="76022"/>
                  <a:pt x="262646" y="58670"/>
                  <a:pt x="262646" y="58670"/>
                </a:cubicBezTo>
                <a:cubicBezTo>
                  <a:pt x="252918" y="52185"/>
                  <a:pt x="245037" y="37561"/>
                  <a:pt x="233463" y="39214"/>
                </a:cubicBezTo>
                <a:cubicBezTo>
                  <a:pt x="184573" y="46198"/>
                  <a:pt x="200804" y="70948"/>
                  <a:pt x="184825" y="97580"/>
                </a:cubicBezTo>
                <a:cubicBezTo>
                  <a:pt x="180106" y="105444"/>
                  <a:pt x="171099" y="109874"/>
                  <a:pt x="165370" y="117036"/>
                </a:cubicBezTo>
                <a:cubicBezTo>
                  <a:pt x="158067" y="126165"/>
                  <a:pt x="152710" y="136705"/>
                  <a:pt x="145914" y="146219"/>
                </a:cubicBezTo>
                <a:cubicBezTo>
                  <a:pt x="136490" y="159412"/>
                  <a:pt x="126459" y="172159"/>
                  <a:pt x="116731" y="185129"/>
                </a:cubicBezTo>
                <a:cubicBezTo>
                  <a:pt x="126459" y="188372"/>
                  <a:pt x="135674" y="195396"/>
                  <a:pt x="145914" y="194857"/>
                </a:cubicBezTo>
                <a:cubicBezTo>
                  <a:pt x="198126" y="192109"/>
                  <a:pt x="249912" y="183556"/>
                  <a:pt x="301557" y="175402"/>
                </a:cubicBezTo>
                <a:cubicBezTo>
                  <a:pt x="311685" y="173803"/>
                  <a:pt x="321139" y="169274"/>
                  <a:pt x="330740" y="165674"/>
                </a:cubicBezTo>
                <a:cubicBezTo>
                  <a:pt x="423794" y="130779"/>
                  <a:pt x="342321" y="158572"/>
                  <a:pt x="408561" y="136491"/>
                </a:cubicBezTo>
                <a:cubicBezTo>
                  <a:pt x="415046" y="126763"/>
                  <a:pt x="419750" y="115575"/>
                  <a:pt x="428017" y="107308"/>
                </a:cubicBezTo>
                <a:cubicBezTo>
                  <a:pt x="436284" y="99041"/>
                  <a:pt x="448071" y="95156"/>
                  <a:pt x="457200" y="87853"/>
                </a:cubicBezTo>
                <a:cubicBezTo>
                  <a:pt x="464362" y="82124"/>
                  <a:pt x="470170" y="74882"/>
                  <a:pt x="476655" y="68397"/>
                </a:cubicBezTo>
                <a:cubicBezTo>
                  <a:pt x="473412" y="55427"/>
                  <a:pt x="480093" y="31810"/>
                  <a:pt x="466927" y="29487"/>
                </a:cubicBezTo>
                <a:cubicBezTo>
                  <a:pt x="378802" y="13936"/>
                  <a:pt x="345262" y="27888"/>
                  <a:pt x="282102" y="48942"/>
                </a:cubicBezTo>
                <a:cubicBezTo>
                  <a:pt x="211162" y="119882"/>
                  <a:pt x="309339" y="26080"/>
                  <a:pt x="175097" y="126763"/>
                </a:cubicBezTo>
                <a:cubicBezTo>
                  <a:pt x="126834" y="162961"/>
                  <a:pt x="149677" y="146953"/>
                  <a:pt x="107004" y="175402"/>
                </a:cubicBezTo>
                <a:cubicBezTo>
                  <a:pt x="113489" y="165674"/>
                  <a:pt x="116308" y="152020"/>
                  <a:pt x="126459" y="146219"/>
                </a:cubicBezTo>
                <a:cubicBezTo>
                  <a:pt x="140814" y="138016"/>
                  <a:pt x="159057" y="140501"/>
                  <a:pt x="175097" y="136491"/>
                </a:cubicBezTo>
                <a:cubicBezTo>
                  <a:pt x="185045" y="134004"/>
                  <a:pt x="194552" y="130006"/>
                  <a:pt x="204280" y="126763"/>
                </a:cubicBezTo>
                <a:cubicBezTo>
                  <a:pt x="210765" y="117035"/>
                  <a:pt x="215469" y="105847"/>
                  <a:pt x="223736" y="97580"/>
                </a:cubicBezTo>
                <a:cubicBezTo>
                  <a:pt x="232003" y="89313"/>
                  <a:pt x="242768" y="83925"/>
                  <a:pt x="252919" y="78125"/>
                </a:cubicBezTo>
                <a:cubicBezTo>
                  <a:pt x="296291" y="53341"/>
                  <a:pt x="289384" y="59159"/>
                  <a:pt x="340468" y="48942"/>
                </a:cubicBezTo>
                <a:cubicBezTo>
                  <a:pt x="392114" y="66158"/>
                  <a:pt x="356711" y="44972"/>
                  <a:pt x="379378" y="107308"/>
                </a:cubicBezTo>
                <a:cubicBezTo>
                  <a:pt x="386811" y="127750"/>
                  <a:pt x="400483" y="145478"/>
                  <a:pt x="408561" y="165674"/>
                </a:cubicBezTo>
                <a:cubicBezTo>
                  <a:pt x="424089" y="204494"/>
                  <a:pt x="417687" y="241087"/>
                  <a:pt x="428017" y="282406"/>
                </a:cubicBezTo>
                <a:cubicBezTo>
                  <a:pt x="431534" y="296474"/>
                  <a:pt x="440987" y="308347"/>
                  <a:pt x="447472" y="321317"/>
                </a:cubicBezTo>
                <a:cubicBezTo>
                  <a:pt x="446132" y="310597"/>
                  <a:pt x="442222" y="237986"/>
                  <a:pt x="428017" y="214312"/>
                </a:cubicBezTo>
                <a:cubicBezTo>
                  <a:pt x="423298" y="206448"/>
                  <a:pt x="415046" y="201342"/>
                  <a:pt x="408561" y="194857"/>
                </a:cubicBezTo>
                <a:cubicBezTo>
                  <a:pt x="397722" y="151497"/>
                  <a:pt x="408288" y="165399"/>
                  <a:pt x="389106" y="146219"/>
                </a:cubicBezTo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95752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77</Words>
  <Application>Microsoft Office PowerPoint</Application>
  <PresentationFormat>Široki zaslon</PresentationFormat>
  <Paragraphs>13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10" baseType="lpstr">
      <vt:lpstr>Arial</vt:lpstr>
      <vt:lpstr>Bodoni MT</vt:lpstr>
      <vt:lpstr>Calibri</vt:lpstr>
      <vt:lpstr>Calibri Light</vt:lpstr>
      <vt:lpstr>Tema sustava Office</vt:lpstr>
      <vt:lpstr>BOŽIĆ U MOJOJ OBITELJI</vt:lpstr>
      <vt:lpstr>PowerPoint prezentacija</vt:lpstr>
      <vt:lpstr>PowerPoint prezentacija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PROSLAVA BOŽIĆA U MOJOJ OBITELJI</dc:title>
  <dc:creator>Windows korisnik</dc:creator>
  <cp:lastModifiedBy>Windows korisnik</cp:lastModifiedBy>
  <cp:revision>11</cp:revision>
  <dcterms:created xsi:type="dcterms:W3CDTF">2017-12-12T13:11:16Z</dcterms:created>
  <dcterms:modified xsi:type="dcterms:W3CDTF">2017-12-18T08:18:34Z</dcterms:modified>
</cp:coreProperties>
</file>