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65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94568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18BD1-BAD7-4EE8-A078-AC5E6B14BC59}" type="datetimeFigureOut">
              <a:rPr lang="hr-HR" smtClean="0"/>
              <a:t>29.9.2014.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F8C3-A2BA-40A4-AC41-5687A06BD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908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CF358A-4731-4981-A36B-1AD233C65233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F648AD-0A02-4883-AFD1-5D75068C476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7772400" cy="1829761"/>
          </a:xfrm>
        </p:spPr>
        <p:txBody>
          <a:bodyPr/>
          <a:lstStyle/>
          <a:p>
            <a:r>
              <a:rPr lang="hr-HR" dirty="0" smtClean="0"/>
              <a:t>Tjedan cjeloživotnog učenja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29.9. – 5.10.2014.</a:t>
            </a:r>
          </a:p>
          <a:p>
            <a:endParaRPr lang="hr-HR" dirty="0"/>
          </a:p>
          <a:p>
            <a:r>
              <a:rPr lang="hr-HR" dirty="0" smtClean="0"/>
              <a:t>Cjeloživotno vježbanje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pouz-srednja-kol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064896" cy="3384376"/>
          </a:xfrm>
          <a:prstGeom prst="rect">
            <a:avLst/>
          </a:prstGeom>
          <a:noFill/>
        </p:spPr>
      </p:pic>
      <p:pic>
        <p:nvPicPr>
          <p:cNvPr id="7171" name="Picture 3" descr="E:\knji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21088"/>
            <a:ext cx="2811016" cy="1656492"/>
          </a:xfrm>
          <a:prstGeom prst="rect">
            <a:avLst/>
          </a:prstGeom>
          <a:noFill/>
        </p:spPr>
      </p:pic>
      <p:pic>
        <p:nvPicPr>
          <p:cNvPr id="7172" name="Picture 4" descr="E:\učenje ne mora biti mučenj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221088"/>
            <a:ext cx="2558839" cy="1728192"/>
          </a:xfrm>
          <a:prstGeom prst="rect">
            <a:avLst/>
          </a:prstGeom>
          <a:noFill/>
        </p:spPr>
      </p:pic>
      <p:pic>
        <p:nvPicPr>
          <p:cNvPr id="7173" name="Picture 5" descr="F:\imagesh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221088"/>
            <a:ext cx="2571714" cy="1800200"/>
          </a:xfrm>
          <a:prstGeom prst="rect">
            <a:avLst/>
          </a:prstGeom>
          <a:noFill/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61156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Cjeloživotno učenje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BAKA NA ŠTAKAM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700808"/>
            <a:ext cx="4800600" cy="3190875"/>
          </a:xfrm>
        </p:spPr>
      </p:pic>
      <p:sp>
        <p:nvSpPr>
          <p:cNvPr id="5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Cjeloživotno vježbanje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67544" y="1196752"/>
            <a:ext cx="2736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Što su ljudi stariji, manje vježbaju.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Što ste stariji, veća je korist od vježbanja.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Najbolje je da vježbate vježbe koje vas ne opterećuju, a dobre su za vaše zdravlje.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Cjeloživotno vježbanje</a:t>
            </a:r>
            <a:endParaRPr lang="hr-HR" dirty="0"/>
          </a:p>
        </p:txBody>
      </p:sp>
      <p:pic>
        <p:nvPicPr>
          <p:cNvPr id="1026" name="Picture 2" descr="E:\s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08920"/>
            <a:ext cx="5107056" cy="3763094"/>
          </a:xfrm>
          <a:prstGeom prst="rect">
            <a:avLst/>
          </a:prstGeom>
          <a:noFill/>
        </p:spPr>
      </p:pic>
      <p:pic>
        <p:nvPicPr>
          <p:cNvPr id="1027" name="Picture 3" descr="E:\sl4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08920"/>
            <a:ext cx="2961251" cy="1438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Dnevno 30 minuta posvetite šetnji, plivanju ili nekoj drugoj tjelesnoj aktivnosti koja vas veseli.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Cjeloživotno vježbanje</a:t>
            </a:r>
            <a:endParaRPr lang="hr-HR" dirty="0"/>
          </a:p>
        </p:txBody>
      </p:sp>
      <p:pic>
        <p:nvPicPr>
          <p:cNvPr id="2050" name="Picture 2" descr="http://www.24sata.hr/image/piramida-latinske-amerike-za-vitkost-bez-gladovanja-504x335-20100939-20101019014946-3443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96952"/>
            <a:ext cx="4878542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Kad vježbate disanje treba uskladiti s pokretima ruku i nogu. Pokrećite ruke i noge svaki put kada udišete. </a:t>
            </a:r>
          </a:p>
          <a:p>
            <a:endParaRPr lang="hr-HR" dirty="0" smtClean="0"/>
          </a:p>
          <a:p>
            <a:r>
              <a:rPr lang="hr-HR" dirty="0" smtClean="0"/>
              <a:t>Udišite kroz nos, a izdišite kroz nos ili usta.</a:t>
            </a:r>
          </a:p>
          <a:p>
            <a:r>
              <a:rPr lang="hr-HR" dirty="0" smtClean="0"/>
              <a:t>Vježbajte odgovorno.</a:t>
            </a:r>
          </a:p>
          <a:p>
            <a:r>
              <a:rPr lang="hr-HR" dirty="0" smtClean="0"/>
              <a:t>Možete početi u bilo kojoj životnoj dobi.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Cjeloživotno vježbanje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hr-HR" sz="4000" dirty="0" smtClean="0">
                <a:latin typeface="Arial" pitchFamily="34" charset="0"/>
                <a:cs typeface="Arial" pitchFamily="34" charset="0"/>
              </a:rPr>
              <a:t>Zaštitit će vas od mnogih bolesti</a:t>
            </a:r>
          </a:p>
          <a:p>
            <a:r>
              <a:rPr lang="hr-HR" sz="4000" dirty="0" smtClean="0">
                <a:latin typeface="Arial" pitchFamily="34" charset="0"/>
                <a:cs typeface="Arial" pitchFamily="34" charset="0"/>
              </a:rPr>
              <a:t>Dobro je za održavanje tjelesne težine</a:t>
            </a:r>
          </a:p>
          <a:p>
            <a:r>
              <a:rPr lang="hr-HR" sz="4000" dirty="0" smtClean="0">
                <a:latin typeface="Arial" pitchFamily="34" charset="0"/>
                <a:cs typeface="Arial" pitchFamily="34" charset="0"/>
              </a:rPr>
              <a:t>Poboljšava sjećanje i raspoloženje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Cjeloživotno vježbanje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latin typeface="Arial" pitchFamily="34" charset="0"/>
                <a:cs typeface="Arial" pitchFamily="34" charset="0"/>
              </a:rPr>
              <a:t>Optimalno vrijeme za tjelovježbu </a:t>
            </a:r>
            <a:r>
              <a:rPr lang="hr-HR" sz="3600" smtClean="0">
                <a:latin typeface="Arial" pitchFamily="34" charset="0"/>
                <a:cs typeface="Arial" pitchFamily="34" charset="0"/>
              </a:rPr>
              <a:t>je u jutro </a:t>
            </a:r>
            <a:r>
              <a:rPr lang="hr-HR" sz="3600" dirty="0" smtClean="0">
                <a:latin typeface="Arial" pitchFamily="34" charset="0"/>
                <a:cs typeface="Arial" pitchFamily="34" charset="0"/>
              </a:rPr>
              <a:t>između šest i deset sati. To će nas držati pokretnima cijelog dana.</a:t>
            </a:r>
          </a:p>
          <a:p>
            <a:r>
              <a:rPr lang="hr-HR" sz="3600" dirty="0" smtClean="0">
                <a:latin typeface="Arial" pitchFamily="34" charset="0"/>
                <a:cs typeface="Arial" pitchFamily="34" charset="0"/>
              </a:rPr>
              <a:t>Najprimjereniji sportovi su šetnja, vježbanje bućicama, plivanje i vožnja biciklom.</a:t>
            </a:r>
          </a:p>
          <a:p>
            <a:pPr algn="ctr"/>
            <a:r>
              <a:rPr lang="hr-HR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ŠTO STE STARIJI, VEĆA JE KORIST OD VJEŽBANJA!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Cjeloživotno vježbanje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/>
              <a:t>                                                                    </a:t>
            </a:r>
          </a:p>
          <a:p>
            <a:pPr algn="ctr"/>
            <a:r>
              <a:rPr lang="hr-HR" dirty="0" smtClean="0"/>
              <a:t>Cjeloživotno učenje obuhvaća učenje u svim životnim razdobljima, od rane mladosti pa sve do kasne starosti.</a:t>
            </a:r>
          </a:p>
          <a:p>
            <a:pPr algn="ctr">
              <a:buNone/>
            </a:pPr>
            <a:endParaRPr lang="hr-HR" dirty="0" smtClean="0"/>
          </a:p>
          <a:p>
            <a:pPr algn="ctr"/>
            <a:r>
              <a:rPr lang="hr-HR" dirty="0" smtClean="0"/>
              <a:t>Pojam cjeloživotno učenje često se zamjenjuje izrazom cjeloživotno obrazovanje, no važno je istaknuti da ta dva pojma nisu istog značenja.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Cjeloživotno učenje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Za djecu je </a:t>
            </a:r>
            <a:r>
              <a:rPr lang="hr-HR" dirty="0" smtClean="0"/>
              <a:t>učenje važno </a:t>
            </a:r>
            <a:r>
              <a:rPr lang="hr-HR" dirty="0"/>
              <a:t>kako bi što bolje </a:t>
            </a:r>
            <a:r>
              <a:rPr lang="hr-HR" dirty="0" smtClean="0"/>
              <a:t>upoznala </a:t>
            </a:r>
            <a:r>
              <a:rPr lang="hr-HR" dirty="0"/>
              <a:t>svoju prošlost, sadašnjost i budućnost</a:t>
            </a:r>
            <a:r>
              <a:rPr lang="hr-HR" dirty="0" smtClean="0"/>
              <a:t>.</a:t>
            </a:r>
            <a:br>
              <a:rPr lang="hr-HR" dirty="0" smtClean="0"/>
            </a:br>
            <a:endParaRPr lang="hr-HR" dirty="0"/>
          </a:p>
          <a:p>
            <a:r>
              <a:rPr lang="hr-HR" dirty="0"/>
              <a:t>Ne trebamo uvijek biti najbolji u učenju jer i kad pogriješimo to je za nas jedno novo iskustvo i opet možemo iz toga naučiti </a:t>
            </a:r>
            <a:r>
              <a:rPr lang="hr-HR" dirty="0" smtClean="0"/>
              <a:t>nešto </a:t>
            </a:r>
            <a:r>
              <a:rPr lang="hr-HR" dirty="0"/>
              <a:t>novo, poučno što će nam kasnije u životu pomoći</a:t>
            </a:r>
            <a:r>
              <a:rPr lang="hr-HR" dirty="0" smtClean="0"/>
              <a:t>.</a:t>
            </a:r>
            <a:br>
              <a:rPr lang="hr-HR" dirty="0" smtClean="0"/>
            </a:br>
            <a:endParaRPr lang="hr-HR" dirty="0"/>
          </a:p>
          <a:p>
            <a:r>
              <a:rPr lang="hr-HR" dirty="0"/>
              <a:t>Učimo zbog sebe, a ne zbog </a:t>
            </a:r>
            <a:r>
              <a:rPr lang="hr-HR" dirty="0" smtClean="0"/>
              <a:t>drugih, </a:t>
            </a:r>
            <a:r>
              <a:rPr lang="hr-HR" dirty="0"/>
              <a:t>da bi </a:t>
            </a:r>
            <a:r>
              <a:rPr lang="hr-HR" dirty="0" smtClean="0"/>
              <a:t>se, </a:t>
            </a:r>
            <a:r>
              <a:rPr lang="hr-HR" dirty="0"/>
              <a:t>kad </a:t>
            </a:r>
            <a:r>
              <a:rPr lang="hr-HR" dirty="0" smtClean="0"/>
              <a:t>odrastemo, </a:t>
            </a:r>
            <a:r>
              <a:rPr lang="hr-HR" dirty="0"/>
              <a:t>bolje snašli u životu i da </a:t>
            </a:r>
            <a:r>
              <a:rPr lang="hr-HR" dirty="0" smtClean="0"/>
              <a:t>bi </a:t>
            </a:r>
            <a:r>
              <a:rPr lang="hr-HR" dirty="0"/>
              <a:t>lakše mogli pronaći posao pomoću stečenog znanja i vještina koje smo naučili.</a:t>
            </a:r>
          </a:p>
          <a:p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Cjeloživotno učenje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učenje u vrtiću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285" y="1844824"/>
            <a:ext cx="7920880" cy="4752528"/>
          </a:xfrm>
          <a:prstGeom prst="rect">
            <a:avLst/>
          </a:prstGeom>
          <a:noFill/>
        </p:spPr>
      </p:pic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Cjeloživotno učenje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Djeca u vrtiću kroz igru stječu nova znanja.</a:t>
            </a:r>
            <a:endParaRPr lang="hr-HR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Cjeloživotno učenje</a:t>
            </a:r>
            <a:endParaRPr lang="hr-HR" dirty="0"/>
          </a:p>
        </p:txBody>
      </p:sp>
      <p:pic>
        <p:nvPicPr>
          <p:cNvPr id="3074" name="Picture 2" descr="E:\učenje u vrtiću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6343000" cy="4220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Učenje u osnovnoj i srednjoj školi potrebno je za dobar fakultet.</a:t>
            </a:r>
            <a:endParaRPr lang="hr-HR" dirty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Cjeloživotno učenje</a:t>
            </a:r>
            <a:endParaRPr lang="hr-HR" dirty="0"/>
          </a:p>
        </p:txBody>
      </p:sp>
      <p:pic>
        <p:nvPicPr>
          <p:cNvPr id="4098" name="Picture 2" descr="F:\Brzo-citanje-za-mlade-i-odras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284984"/>
            <a:ext cx="3810000" cy="2540000"/>
          </a:xfrm>
          <a:prstGeom prst="rect">
            <a:avLst/>
          </a:prstGeom>
          <a:noFill/>
        </p:spPr>
      </p:pic>
      <p:pic>
        <p:nvPicPr>
          <p:cNvPr id="4099" name="Picture 3" descr="E:\učenje dj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56992"/>
            <a:ext cx="367973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hr-HR" dirty="0" smtClean="0"/>
              <a:t>Učenje je važno da se, kad odrastemo, možemo negdje zaposliti. Kad učimo, stječemo nova znanja, a to nam pomaže u  životu.</a:t>
            </a:r>
            <a:endParaRPr lang="hr-HR" dirty="0"/>
          </a:p>
        </p:txBody>
      </p:sp>
      <p:pic>
        <p:nvPicPr>
          <p:cNvPr id="2050" name="Picture 2" descr="E:\učenje odraslih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7208836" cy="443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Učenje je važno kako bi zadržali dobar posao.</a:t>
            </a:r>
            <a:endParaRPr lang="hr-HR" dirty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Cjeloživotno učenje</a:t>
            </a:r>
            <a:endParaRPr lang="hr-HR" dirty="0"/>
          </a:p>
        </p:txBody>
      </p:sp>
      <p:pic>
        <p:nvPicPr>
          <p:cNvPr id="5122" name="Picture 2" descr="E:\kuhan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05064"/>
            <a:ext cx="3771503" cy="2509764"/>
          </a:xfrm>
          <a:prstGeom prst="rect">
            <a:avLst/>
          </a:prstGeom>
          <a:noFill/>
        </p:spPr>
      </p:pic>
      <p:pic>
        <p:nvPicPr>
          <p:cNvPr id="5123" name="Picture 3" descr="E:\kitov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355697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Učenje je važno kako bi drugima mogli prenijeti svoje znanje.</a:t>
            </a:r>
            <a:endParaRPr lang="hr-HR" dirty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Cjeloživotno učenje</a:t>
            </a:r>
            <a:endParaRPr lang="hr-HR" dirty="0"/>
          </a:p>
        </p:txBody>
      </p:sp>
      <p:pic>
        <p:nvPicPr>
          <p:cNvPr id="6146" name="Picture 2" descr="E:\učenje odraslih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96952"/>
            <a:ext cx="3673588" cy="2444606"/>
          </a:xfrm>
          <a:prstGeom prst="rect">
            <a:avLst/>
          </a:prstGeom>
          <a:noFill/>
        </p:spPr>
      </p:pic>
      <p:pic>
        <p:nvPicPr>
          <p:cNvPr id="6147" name="Picture 3" descr="E:\učenje baka i djedov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140968"/>
            <a:ext cx="3528392" cy="2347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260</Words>
  <Application>Microsoft Office PowerPoint</Application>
  <PresentationFormat>Prikaz na zaslonu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Gomilanje</vt:lpstr>
      <vt:lpstr>Tjedan cjeloživotnog učenja</vt:lpstr>
      <vt:lpstr> Cjeloživotno učenje</vt:lpstr>
      <vt:lpstr> Cjeloživotno učenje</vt:lpstr>
      <vt:lpstr> Cjeloživotno učenje</vt:lpstr>
      <vt:lpstr> Cjeloživotno učenje</vt:lpstr>
      <vt:lpstr> Cjeloživotno učenje</vt:lpstr>
      <vt:lpstr>PowerPointova prezentacija</vt:lpstr>
      <vt:lpstr> Cjeloživotno učenje</vt:lpstr>
      <vt:lpstr> Cjeloživotno učenje</vt:lpstr>
      <vt:lpstr>PowerPointova prezentacija</vt:lpstr>
      <vt:lpstr>Cjeloživotno vježbanje</vt:lpstr>
      <vt:lpstr>Cjeloživotno vježbanje</vt:lpstr>
      <vt:lpstr>Cjeloživotno vježbanje</vt:lpstr>
      <vt:lpstr>Cjeloživotno vježbanje</vt:lpstr>
      <vt:lpstr>Cjeloživotno vježbanje</vt:lpstr>
      <vt:lpstr>Cjeloživotno vježbanje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Tjedan cjeloživotnog učenja</dc:title>
  <dc:creator>admin</dc:creator>
  <cp:lastModifiedBy>User</cp:lastModifiedBy>
  <cp:revision>24</cp:revision>
  <cp:lastPrinted>2014-09-29T14:31:06Z</cp:lastPrinted>
  <dcterms:created xsi:type="dcterms:W3CDTF">2014-09-23T15:31:40Z</dcterms:created>
  <dcterms:modified xsi:type="dcterms:W3CDTF">2014-09-29T14:33:27Z</dcterms:modified>
</cp:coreProperties>
</file>