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24E49A-7D7E-4DD9-98CA-0275598D58FE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95659B-62CA-4055-89E9-F6E5879C334C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UHVATI NORMU ZA FORMU</a:t>
            </a:r>
            <a:br>
              <a:rPr lang="hr-HR" dirty="0" smtClean="0"/>
            </a:br>
            <a:r>
              <a:rPr lang="hr-HR" dirty="0" smtClean="0"/>
              <a:t>Tjedan </a:t>
            </a:r>
            <a:r>
              <a:rPr lang="hr-HR" dirty="0" err="1" smtClean="0"/>
              <a:t>cjeloživotnog</a:t>
            </a:r>
            <a:r>
              <a:rPr lang="hr-HR" dirty="0" smtClean="0"/>
              <a:t> učenja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sz="3200" dirty="0" smtClean="0"/>
          </a:p>
          <a:p>
            <a:endParaRPr lang="hr-HR" sz="3200" dirty="0" smtClean="0"/>
          </a:p>
          <a:p>
            <a:pPr algn="ctr"/>
            <a:r>
              <a:rPr lang="hr-HR" sz="3200" dirty="0" smtClean="0"/>
              <a:t>Izradili učenici 4.a uz pomoć učiteljice</a:t>
            </a:r>
            <a:endParaRPr lang="hr-HR" sz="32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Važnost vježbanja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Zdravlje</a:t>
            </a:r>
          </a:p>
          <a:p>
            <a:r>
              <a:rPr lang="hr-HR" dirty="0" smtClean="0"/>
              <a:t>Znanje</a:t>
            </a:r>
          </a:p>
          <a:p>
            <a:r>
              <a:rPr lang="hr-HR" dirty="0" smtClean="0"/>
              <a:t>Razvoj</a:t>
            </a:r>
          </a:p>
          <a:p>
            <a:r>
              <a:rPr lang="hr-HR" dirty="0" smtClean="0"/>
              <a:t>Kondicija</a:t>
            </a:r>
          </a:p>
          <a:p>
            <a:r>
              <a:rPr lang="hr-HR" dirty="0" smtClean="0"/>
              <a:t>Zabava</a:t>
            </a:r>
          </a:p>
          <a:p>
            <a:r>
              <a:rPr lang="hr-HR" dirty="0" smtClean="0"/>
              <a:t>Nova prijateljstva</a:t>
            </a:r>
            <a:endParaRPr lang="hr-H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060848"/>
            <a:ext cx="2997324" cy="177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149080"/>
            <a:ext cx="2257302" cy="245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http://www.os-orehovica.hr/cms/images/stories/ple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853419"/>
            <a:ext cx="2021774" cy="30045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Prehrana i vježbanje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Raznolika</a:t>
            </a:r>
          </a:p>
          <a:p>
            <a:r>
              <a:rPr lang="hr-HR" dirty="0" smtClean="0"/>
              <a:t>Umjerena</a:t>
            </a:r>
          </a:p>
          <a:p>
            <a:r>
              <a:rPr lang="hr-HR" dirty="0" smtClean="0"/>
              <a:t>Vitamini i minerali</a:t>
            </a:r>
          </a:p>
          <a:p>
            <a:r>
              <a:rPr lang="hr-HR" dirty="0" smtClean="0"/>
              <a:t>Bjelančevine</a:t>
            </a:r>
          </a:p>
          <a:p>
            <a:r>
              <a:rPr lang="hr-HR" dirty="0" smtClean="0"/>
              <a:t>Ugljikohidrati</a:t>
            </a:r>
          </a:p>
          <a:p>
            <a:r>
              <a:rPr lang="hr-HR" dirty="0" smtClean="0"/>
              <a:t>Tekućina VODA</a:t>
            </a:r>
          </a:p>
          <a:p>
            <a:r>
              <a:rPr lang="hr-HR" dirty="0" smtClean="0"/>
              <a:t>Šećeri i masti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4864"/>
            <a:ext cx="37804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Cjeloživotno</a:t>
            </a:r>
            <a:r>
              <a:rPr lang="hr-HR" dirty="0" smtClean="0"/>
              <a:t> učenje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Čini nas:</a:t>
            </a:r>
          </a:p>
          <a:p>
            <a:r>
              <a:rPr lang="hr-HR" dirty="0" smtClean="0"/>
              <a:t>… pametnijima</a:t>
            </a:r>
          </a:p>
          <a:p>
            <a:r>
              <a:rPr lang="hr-HR" dirty="0" smtClean="0"/>
              <a:t>… znatiželjnijima</a:t>
            </a:r>
          </a:p>
          <a:p>
            <a:r>
              <a:rPr lang="hr-HR" dirty="0" smtClean="0"/>
              <a:t>…sretnijima</a:t>
            </a:r>
          </a:p>
          <a:p>
            <a:r>
              <a:rPr lang="hr-HR" dirty="0" smtClean="0"/>
              <a:t>…boljima</a:t>
            </a:r>
          </a:p>
          <a:p>
            <a:r>
              <a:rPr lang="hr-HR" dirty="0" smtClean="0"/>
              <a:t>…zdravijima</a:t>
            </a:r>
          </a:p>
          <a:p>
            <a:r>
              <a:rPr lang="hr-HR" dirty="0" smtClean="0"/>
              <a:t>… spretnijima</a:t>
            </a:r>
          </a:p>
        </p:txBody>
      </p:sp>
      <p:pic>
        <p:nvPicPr>
          <p:cNvPr id="4" name="Picture 2" descr="http://www.cjelozivotno-ucenje.hr/media/145049/logo2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04864"/>
            <a:ext cx="3722823" cy="3339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Cjeloživotno</a:t>
            </a:r>
            <a:r>
              <a:rPr lang="hr-HR" dirty="0" smtClean="0"/>
              <a:t> učenje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je:</a:t>
            </a:r>
          </a:p>
          <a:p>
            <a:r>
              <a:rPr lang="hr-HR" dirty="0" smtClean="0"/>
              <a:t>…učenje za cijeli život</a:t>
            </a:r>
          </a:p>
          <a:p>
            <a:r>
              <a:rPr lang="hr-HR" dirty="0" smtClean="0"/>
              <a:t>…učenje za svakoga</a:t>
            </a:r>
          </a:p>
          <a:p>
            <a:r>
              <a:rPr lang="hr-HR" dirty="0" smtClean="0"/>
              <a:t>… učenje o različitim stvarima i temama</a:t>
            </a:r>
          </a:p>
          <a:p>
            <a:r>
              <a:rPr lang="hr-HR" dirty="0" smtClean="0"/>
              <a:t>Nije određeno godinama ni dobi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hr-HR" dirty="0" err="1" smtClean="0"/>
              <a:t>Cjeloživotno</a:t>
            </a:r>
            <a:r>
              <a:rPr lang="hr-HR" dirty="0" smtClean="0"/>
              <a:t> učenje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1600200"/>
            <a:ext cx="8298504" cy="4853136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" name="Picture 2" descr="http://www.asoo.hr/UserDocsImages/TCU2012/letakb_low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043936" cy="49835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hr-HR" dirty="0" err="1" smtClean="0"/>
              <a:t>Cjeloživotno</a:t>
            </a:r>
            <a:r>
              <a:rPr lang="hr-HR" dirty="0" smtClean="0"/>
              <a:t> učenje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r-HR" sz="4800" dirty="0" smtClean="0"/>
          </a:p>
          <a:p>
            <a:pPr algn="ctr">
              <a:buNone/>
            </a:pPr>
            <a:r>
              <a:rPr lang="hr-HR" sz="4800" dirty="0" smtClean="0"/>
              <a:t>A sad ….. </a:t>
            </a:r>
          </a:p>
          <a:p>
            <a:pPr algn="ctr">
              <a:buNone/>
            </a:pPr>
            <a:r>
              <a:rPr lang="hr-HR" sz="4800" dirty="0" smtClean="0"/>
              <a:t> </a:t>
            </a:r>
            <a:r>
              <a:rPr lang="hr-HR" sz="4800" dirty="0" smtClean="0"/>
              <a:t>       </a:t>
            </a:r>
            <a:r>
              <a:rPr lang="hr-HR" sz="4800" dirty="0" smtClean="0"/>
              <a:t>IDEMO </a:t>
            </a:r>
            <a:r>
              <a:rPr lang="hr-HR" sz="4800" dirty="0" smtClean="0"/>
              <a:t>UČITI!</a:t>
            </a:r>
          </a:p>
          <a:p>
            <a:pPr algn="ctr">
              <a:buNone/>
            </a:pPr>
            <a:r>
              <a:rPr lang="hr-HR" sz="4800" dirty="0" smtClean="0"/>
              <a:t>   IDEMO </a:t>
            </a:r>
            <a:r>
              <a:rPr lang="hr-HR" sz="4800" dirty="0" smtClean="0"/>
              <a:t>VJEŽBATI !</a:t>
            </a:r>
            <a:endParaRPr lang="hr-HR" sz="4800" dirty="0"/>
          </a:p>
        </p:txBody>
      </p:sp>
      <p:pic>
        <p:nvPicPr>
          <p:cNvPr id="1026" name="Picture 2" descr="D:\slike\2014_09_vjezbanje\2014-09-25 13.38.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2548165" cy="1842119"/>
          </a:xfrm>
          <a:prstGeom prst="rect">
            <a:avLst/>
          </a:prstGeom>
          <a:noFill/>
        </p:spPr>
      </p:pic>
      <p:pic>
        <p:nvPicPr>
          <p:cNvPr id="1027" name="Picture 3" descr="D:\slike\2014_09_vjezbanje\2014-09-25 13.41.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108275" y="1972845"/>
            <a:ext cx="2176296" cy="1632222"/>
          </a:xfrm>
          <a:prstGeom prst="rect">
            <a:avLst/>
          </a:prstGeom>
          <a:noFill/>
        </p:spPr>
      </p:pic>
      <p:pic>
        <p:nvPicPr>
          <p:cNvPr id="1028" name="Picture 4" descr="D:\slike\2014_09_vjezbanje\2014-09-25 13.52.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869160"/>
            <a:ext cx="2700300" cy="1800200"/>
          </a:xfrm>
          <a:prstGeom prst="rect">
            <a:avLst/>
          </a:prstGeom>
          <a:noFill/>
        </p:spPr>
      </p:pic>
      <p:pic>
        <p:nvPicPr>
          <p:cNvPr id="1029" name="Picture 5" descr="D:\slike\2014_09_vjezbanje\2014-09-25 13.39.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797152"/>
            <a:ext cx="2555776" cy="19168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92</Words>
  <Application>Microsoft Office PowerPoint</Application>
  <PresentationFormat>Prikaz na zaslonu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Tijek</vt:lpstr>
      <vt:lpstr>UHVATI NORMU ZA FORMU Tjedan cjeloživotnog učenja</vt:lpstr>
      <vt:lpstr>Važnost vježbanja</vt:lpstr>
      <vt:lpstr>Prehrana i vježbanje</vt:lpstr>
      <vt:lpstr>Cjeloživotno učenje</vt:lpstr>
      <vt:lpstr>Cjeloživotno učenje</vt:lpstr>
      <vt:lpstr>Cjeloživotno učenje</vt:lpstr>
      <vt:lpstr>Cjeloživotno učenje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13</cp:revision>
  <dcterms:created xsi:type="dcterms:W3CDTF">2014-09-22T15:00:48Z</dcterms:created>
  <dcterms:modified xsi:type="dcterms:W3CDTF">2014-09-29T06:32:10Z</dcterms:modified>
</cp:coreProperties>
</file>