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636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199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4183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486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14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5337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414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84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05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251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885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55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42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917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700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BFF76-BBB4-4FED-9797-8188C5DF4723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0AC8E0-C65A-4E1F-9122-B38EC82245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9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BONTON NA INTERNETU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Šimun Benedikt </a:t>
            </a:r>
            <a:r>
              <a:rPr lang="hr-HR" dirty="0" err="1" smtClean="0"/>
              <a:t>Kopričanec</a:t>
            </a:r>
            <a:r>
              <a:rPr lang="hr-HR" dirty="0" smtClean="0"/>
              <a:t>, 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84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INTERNET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e samo mreža računala</a:t>
            </a:r>
          </a:p>
          <a:p>
            <a:r>
              <a:rPr lang="hr-HR" dirty="0"/>
              <a:t>v</a:t>
            </a:r>
            <a:r>
              <a:rPr lang="hr-HR" dirty="0" smtClean="0"/>
              <a:t>elika neformalna zajednica</a:t>
            </a:r>
          </a:p>
          <a:p>
            <a:r>
              <a:rPr lang="hr-HR" dirty="0"/>
              <a:t>k</a:t>
            </a:r>
            <a:r>
              <a:rPr lang="hr-HR" dirty="0" smtClean="0"/>
              <a:t>odeks ponašanja</a:t>
            </a:r>
          </a:p>
          <a:p>
            <a:r>
              <a:rPr lang="hr-HR" dirty="0"/>
              <a:t>u</a:t>
            </a:r>
            <a:r>
              <a:rPr lang="hr-HR" dirty="0" smtClean="0"/>
              <a:t>vredljivo ponašanje</a:t>
            </a:r>
          </a:p>
          <a:p>
            <a:r>
              <a:rPr lang="hr-HR" dirty="0"/>
              <a:t>p</a:t>
            </a:r>
            <a:r>
              <a:rPr lang="hr-HR" dirty="0" smtClean="0"/>
              <a:t>ovreda privatnosti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451" y="2061557"/>
            <a:ext cx="4306521" cy="27335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9065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PRAVILA SPECIFIČNA ZA INTERNET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oruke pisane velikim slovom- vikanje</a:t>
            </a:r>
          </a:p>
          <a:p>
            <a:r>
              <a:rPr lang="hr-HR" dirty="0" err="1"/>
              <a:t>e</a:t>
            </a:r>
            <a:r>
              <a:rPr lang="hr-HR" dirty="0" err="1" smtClean="0"/>
              <a:t>moticon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331" y="1484008"/>
            <a:ext cx="3171815" cy="1799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064" y="3924590"/>
            <a:ext cx="2346960" cy="23469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09879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PRAVILA PONAŠANJA NA INTERNETU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rivatna komunikacija</a:t>
            </a:r>
          </a:p>
          <a:p>
            <a:r>
              <a:rPr lang="hr-HR" dirty="0"/>
              <a:t>k</a:t>
            </a:r>
            <a:r>
              <a:rPr lang="hr-HR" dirty="0" smtClean="0"/>
              <a:t>omunikacija unutar grupe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573" y="2160589"/>
            <a:ext cx="3677429" cy="3132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409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KODEKS PONAŠANJA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općevažeći</a:t>
            </a:r>
          </a:p>
          <a:p>
            <a:r>
              <a:rPr lang="hr-HR" dirty="0"/>
              <a:t>n</a:t>
            </a:r>
            <a:r>
              <a:rPr lang="hr-HR" dirty="0" smtClean="0"/>
              <a:t>eke zajednice-specifična pravila</a:t>
            </a:r>
          </a:p>
          <a:p>
            <a:r>
              <a:rPr lang="hr-HR" dirty="0"/>
              <a:t>n</a:t>
            </a:r>
            <a:r>
              <a:rPr lang="hr-HR" dirty="0" smtClean="0"/>
              <a:t>epoštivanje kodeksa-gubitak prava pristupa internetu</a:t>
            </a:r>
          </a:p>
          <a:p>
            <a:r>
              <a:rPr lang="hr-HR" dirty="0"/>
              <a:t>n</a:t>
            </a:r>
            <a:r>
              <a:rPr lang="hr-HR" dirty="0" smtClean="0"/>
              <a:t>eki oblici i protuzakoniti</a:t>
            </a:r>
          </a:p>
          <a:p>
            <a:r>
              <a:rPr lang="hr-HR" dirty="0" smtClean="0"/>
              <a:t>http://www.ietf.org/rfc/rfc1855.txt</a:t>
            </a:r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542992"/>
            <a:ext cx="4176996" cy="40680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74948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76" y="2052523"/>
            <a:ext cx="7762874" cy="3881437"/>
          </a:xfrm>
        </p:spPr>
      </p:pic>
    </p:spTree>
    <p:extLst>
      <p:ext uri="{BB962C8B-B14F-4D97-AF65-F5344CB8AC3E}">
        <p14:creationId xmlns:p14="http://schemas.microsoft.com/office/powerpoint/2010/main" val="18381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63</Words>
  <Application>Microsoft Office PowerPoint</Application>
  <PresentationFormat>Široki zaslon</PresentationFormat>
  <Paragraphs>21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BONTON NA INTERNETU</vt:lpstr>
      <vt:lpstr>INTERNET</vt:lpstr>
      <vt:lpstr>PRAVILA SPECIFIČNA ZA INTERNET</vt:lpstr>
      <vt:lpstr>PRAVILA PONAŠANJA NA INTERNETU</vt:lpstr>
      <vt:lpstr>KODEKS PONAŠANJA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BONTON NA INTERNETU</dc:title>
  <dc:creator>Windows korisnik</dc:creator>
  <cp:lastModifiedBy>Windows korisnik</cp:lastModifiedBy>
  <cp:revision>4</cp:revision>
  <dcterms:created xsi:type="dcterms:W3CDTF">2018-02-26T07:13:18Z</dcterms:created>
  <dcterms:modified xsi:type="dcterms:W3CDTF">2018-02-26T07:35:26Z</dcterms:modified>
</cp:coreProperties>
</file>