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CED1E-F3E1-4FA6-9187-C7DCB61C69C4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08E74-D7DC-4C40-9829-17896F7C63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601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>
                <a:solidFill>
                  <a:srgbClr val="FFFF00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4955" y="5779026"/>
            <a:ext cx="990599" cy="304799"/>
          </a:xfrm>
        </p:spPr>
        <p:txBody>
          <a:bodyPr/>
          <a:lstStyle>
            <a:lvl1pPr>
              <a:defRPr>
                <a:solidFill>
                  <a:srgbClr val="7030A0">
                    <a:alpha val="60000"/>
                  </a:srgbClr>
                </a:solidFill>
              </a:defRPr>
            </a:lvl1pPr>
          </a:lstStyle>
          <a:p>
            <a:r>
              <a:rPr lang="hr-HR" dirty="0" smtClean="0"/>
              <a:t>x3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7280" y="5779026"/>
            <a:ext cx="3859795" cy="304801"/>
          </a:xfrm>
        </p:spPr>
        <p:txBody>
          <a:bodyPr/>
          <a:lstStyle>
            <a:lvl1pPr>
              <a:defRPr>
                <a:solidFill>
                  <a:srgbClr val="92D050">
                    <a:alpha val="60000"/>
                  </a:srgbClr>
                </a:solidFill>
              </a:defRPr>
            </a:lvl1pPr>
          </a:lstStyle>
          <a:p>
            <a:r>
              <a:rPr lang="hr-HR" dirty="0" smtClean="0"/>
              <a:t>xd2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97317" y="5779026"/>
            <a:ext cx="838199" cy="767687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hr-HR" dirty="0" err="1" smtClean="0"/>
              <a:t>xd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2959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164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426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1604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0765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8892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394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8320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3640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9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0"/>
            <a:r>
              <a:rPr lang="hr-HR" dirty="0" smtClean="0"/>
              <a:t>Druga razina</a:t>
            </a:r>
          </a:p>
          <a:p>
            <a:pPr lvl="0"/>
            <a:r>
              <a:rPr lang="hr-HR" dirty="0" smtClean="0"/>
              <a:t>Treća razina</a:t>
            </a:r>
          </a:p>
          <a:p>
            <a:pPr lvl="0"/>
            <a:r>
              <a:rPr lang="hr-HR" dirty="0" smtClean="0"/>
              <a:t>Četvrta razina</a:t>
            </a:r>
          </a:p>
          <a:p>
            <a:pPr lvl="0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950" y="545752"/>
            <a:ext cx="1291378" cy="60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9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15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663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6023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946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8822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881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09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C7FFA10-B080-46EE-969B-3DD6ED2732B3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2BF3B-8213-4E30-B796-B37E6B5067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5825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rgbClr val="92D050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rgbClr val="7030A0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rgbClr val="002060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rgbClr val="FF0000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rgbClr val="FFC000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google.hr/search?q=jadransko+more&amp;rlz=1C1CHBF_hrHR724HR724&amp;source=lnms&amp;tbm=isch&amp;sa=X&amp;ved=0ahUKEwjYlvLRg-fZAhVBG5oKHZsOBsMQ_AUICigB&amp;biw=803&amp;bih=537#imgrc=GE9UT7phE0HkIM: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hr.wikipedia.org/wiki/Jadransko_more#/media/File:Adriatic_Sea_Currents_2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www.google.hr/search?rlz=1C1CHBF_hrHR724HR724&amp;biw=803&amp;bih=537&amp;tbm=isch&amp;sa=1&amp;ei=wpSmWq_2O5CZsAfatYL4BA&amp;q=dbina+jadras%C5%BEnskog+mora&amp;oq=dbina+jadras%C5%BEnskog+mora&amp;gs_l=psy-ab.3...2621.327979.0.328001.24.19.0.0.0.0.284.2134.2j9j3.14.0....0...1c.1.64.psy-ab..10.4.452...0.0.QxLxVLfdRb0#imgrc=aDTQzv0utFvwjM: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Brijuni" TargetMode="External"/><Relationship Id="rId2" Type="http://schemas.openxmlformats.org/officeDocument/2006/relationships/hyperlink" Target="https://hr.wikipedia.org/wiki/Nacionalni_park_Kornat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r.wikipedia.org/wiki/Nacionalni_park_Mljet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Zadar" TargetMode="External"/><Relationship Id="rId3" Type="http://schemas.openxmlformats.org/officeDocument/2006/relationships/image" Target="../media/image16.jpg"/><Relationship Id="rId7" Type="http://schemas.openxmlformats.org/officeDocument/2006/relationships/image" Target="../media/image18.jpeg"/><Relationship Id="rId2" Type="http://schemas.openxmlformats.org/officeDocument/2006/relationships/hyperlink" Target="https://hr.wikipedia.org/wiki/Rije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Dubrovnik" TargetMode="External"/><Relationship Id="rId11" Type="http://schemas.openxmlformats.org/officeDocument/2006/relationships/image" Target="../media/image20.jpg"/><Relationship Id="rId5" Type="http://schemas.openxmlformats.org/officeDocument/2006/relationships/image" Target="../media/image17.jpg"/><Relationship Id="rId10" Type="http://schemas.openxmlformats.org/officeDocument/2006/relationships/hyperlink" Target="https://hr.wikipedia.org/wiki/Pula" TargetMode="External"/><Relationship Id="rId4" Type="http://schemas.openxmlformats.org/officeDocument/2006/relationships/hyperlink" Target="https://hr.wikipedia.org/wiki/Split" TargetMode="External"/><Relationship Id="rId9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hyperlink" Target="https://www.google.hr/search?q=klima+primorske+hr&amp;rlz=1C1CHBF_hrHR724HR724&amp;source=lnms&amp;tbm=isch&amp;sa=X&amp;ved=0ahUKEwigw-Gl7ffZAhWHyaYKHXiqCLIQ_AUICigB&amp;biw=1920&amp;bih=974#imgrc=LQLMi4f6HZN64M: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hyperlink" Target="https://www.google.hr/search?q=crvenica&amp;rlz=1C1CHBF_hrHR724HR724&amp;source=lnms&amp;tbm=isch&amp;sa=X&amp;ved=0ahUKEwjqgKiu9PfZAhVGApoKHUEmAu4Q_AUICigB&amp;biw=1920&amp;bih=974#imgrc=RLEq0i3ihiHEoM: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350520"/>
            <a:ext cx="8825658" cy="3329581"/>
          </a:xfrm>
        </p:spPr>
        <p:txBody>
          <a:bodyPr/>
          <a:lstStyle/>
          <a:p>
            <a:r>
              <a:rPr lang="hr-HR" dirty="0" smtClean="0"/>
              <a:t>Jadransko more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955" y="4004297"/>
            <a:ext cx="8825658" cy="861420"/>
          </a:xfrm>
        </p:spPr>
        <p:txBody>
          <a:bodyPr/>
          <a:lstStyle/>
          <a:p>
            <a:r>
              <a:rPr lang="hr-HR" dirty="0" smtClean="0"/>
              <a:t>Primorska hrvatska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475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Izradio: David </a:t>
            </a:r>
            <a:r>
              <a:rPr lang="hr-HR" dirty="0" err="1" smtClean="0"/>
              <a:t>Premec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Razred: 8.a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Izvori: Wikipedija, </a:t>
            </a:r>
            <a:r>
              <a:rPr lang="hr-HR" dirty="0" err="1" smtClean="0"/>
              <a:t>google</a:t>
            </a:r>
            <a:r>
              <a:rPr lang="hr-HR" dirty="0" smtClean="0"/>
              <a:t> slike, udžbenik iz geografije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749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Površina mu iznosi 138 595 </a:t>
            </a:r>
            <a:r>
              <a:rPr lang="pl-PL" dirty="0" smtClean="0"/>
              <a:t>km</a:t>
            </a:r>
            <a:r>
              <a:rPr lang="pl-PL" baseline="30000" dirty="0" smtClean="0"/>
              <a:t>2</a:t>
            </a:r>
          </a:p>
          <a:p>
            <a:endParaRPr lang="pl-PL" baseline="30000" dirty="0"/>
          </a:p>
          <a:p>
            <a:r>
              <a:rPr lang="hr-HR" dirty="0"/>
              <a:t>D</a:t>
            </a:r>
            <a:r>
              <a:rPr lang="hr-HR" dirty="0" smtClean="0"/>
              <a:t>uljina </a:t>
            </a:r>
            <a:r>
              <a:rPr lang="hr-HR" dirty="0"/>
              <a:t>870 </a:t>
            </a:r>
            <a:r>
              <a:rPr lang="hr-HR" dirty="0" smtClean="0"/>
              <a:t>km</a:t>
            </a:r>
          </a:p>
          <a:p>
            <a:endParaRPr lang="hr-HR" dirty="0"/>
          </a:p>
          <a:p>
            <a:r>
              <a:rPr lang="hr-HR" dirty="0"/>
              <a:t> </a:t>
            </a:r>
            <a:r>
              <a:rPr lang="hr-HR" dirty="0" smtClean="0"/>
              <a:t>Širina </a:t>
            </a:r>
            <a:r>
              <a:rPr lang="hr-HR" dirty="0"/>
              <a:t>159,3 </a:t>
            </a:r>
            <a:r>
              <a:rPr lang="hr-HR" dirty="0" smtClean="0"/>
              <a:t>km</a:t>
            </a:r>
          </a:p>
          <a:p>
            <a:endParaRPr lang="hr-HR" dirty="0"/>
          </a:p>
          <a:p>
            <a:r>
              <a:rPr lang="hr-HR" dirty="0" smtClean="0"/>
              <a:t>Prosječna dubina Jadranskog mora je </a:t>
            </a:r>
            <a:r>
              <a:rPr lang="hr-HR" dirty="0"/>
              <a:t>173 </a:t>
            </a:r>
            <a:r>
              <a:rPr lang="hr-HR" dirty="0" smtClean="0"/>
              <a:t>m</a:t>
            </a:r>
            <a:endParaRPr lang="hr-HR" dirty="0"/>
          </a:p>
        </p:txBody>
      </p:sp>
      <p:pic>
        <p:nvPicPr>
          <p:cNvPr id="6" name="Slika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480" y="2052918"/>
            <a:ext cx="3358515" cy="245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0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Zemlje sa izlazom na </a:t>
            </a:r>
            <a:r>
              <a:rPr lang="hr-HR" dirty="0" err="1" smtClean="0"/>
              <a:t>Jadrasnko</a:t>
            </a:r>
            <a:r>
              <a:rPr lang="hr-HR" dirty="0" smtClean="0"/>
              <a:t> more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Italija </a:t>
            </a:r>
          </a:p>
          <a:p>
            <a:r>
              <a:rPr lang="hr-HR" dirty="0" smtClean="0"/>
              <a:t>2. Hrvatska</a:t>
            </a:r>
          </a:p>
          <a:p>
            <a:r>
              <a:rPr lang="hr-HR" dirty="0" smtClean="0"/>
              <a:t>3. Crna Gora</a:t>
            </a:r>
          </a:p>
          <a:p>
            <a:r>
              <a:rPr lang="hr-HR" dirty="0" smtClean="0"/>
              <a:t>4. Albanija</a:t>
            </a:r>
          </a:p>
          <a:p>
            <a:r>
              <a:rPr lang="hr-HR" dirty="0" smtClean="0"/>
              <a:t>5. BiH</a:t>
            </a:r>
          </a:p>
          <a:p>
            <a:r>
              <a:rPr lang="hr-HR" dirty="0" smtClean="0"/>
              <a:t>6. Slovenija</a:t>
            </a:r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377" y="2052918"/>
            <a:ext cx="708570" cy="390373"/>
          </a:xfrm>
          <a:prstGeom prst="rect">
            <a:avLst/>
          </a:prstGeom>
        </p:spPr>
      </p:pic>
      <p:sp>
        <p:nvSpPr>
          <p:cNvPr id="6" name="AutoShape 2" descr="Image result for zastava hrvats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043" y="2496304"/>
            <a:ext cx="768364" cy="41237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644" y="2927383"/>
            <a:ext cx="981897" cy="41028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097" y="3396188"/>
            <a:ext cx="785310" cy="389697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682" y="3844411"/>
            <a:ext cx="830516" cy="415258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689" y="4309796"/>
            <a:ext cx="693528" cy="38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4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Struje Jadranskog mora</a:t>
            </a:r>
            <a:endParaRPr lang="hr-HR" dirty="0"/>
          </a:p>
        </p:txBody>
      </p:sp>
      <p:pic>
        <p:nvPicPr>
          <p:cNvPr id="4" name="Rezervirano mjesto sadržaja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03" y="1853248"/>
            <a:ext cx="5105225" cy="1987391"/>
          </a:xfrm>
        </p:spPr>
      </p:pic>
    </p:spTree>
    <p:extLst>
      <p:ext uri="{BB962C8B-B14F-4D97-AF65-F5344CB8AC3E}">
        <p14:creationId xmlns:p14="http://schemas.microsoft.com/office/powerpoint/2010/main" val="669866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Dubina Jadranskog mora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Sj</a:t>
            </a:r>
            <a:r>
              <a:rPr lang="hr-HR" dirty="0" smtClean="0"/>
              <a:t>. Jadran- </a:t>
            </a:r>
            <a:r>
              <a:rPr lang="hr-HR" dirty="0" err="1" smtClean="0"/>
              <a:t>najpliči</a:t>
            </a:r>
            <a:endParaRPr lang="hr-HR" dirty="0" smtClean="0"/>
          </a:p>
          <a:p>
            <a:r>
              <a:rPr lang="hr-HR" dirty="0" smtClean="0"/>
              <a:t>Srednji Jadran- srednja dubina</a:t>
            </a:r>
          </a:p>
          <a:p>
            <a:r>
              <a:rPr lang="hr-HR" dirty="0" smtClean="0"/>
              <a:t>Južni Jadran- najdublji</a:t>
            </a:r>
            <a:endParaRPr lang="hr-HR" dirty="0"/>
          </a:p>
        </p:txBody>
      </p:sp>
      <p:pic>
        <p:nvPicPr>
          <p:cNvPr id="6" name="Slika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607" y="2266932"/>
            <a:ext cx="4191953" cy="376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15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Znamenitosti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Prirodni resursi:</a:t>
            </a:r>
          </a:p>
          <a:p>
            <a:r>
              <a:rPr lang="hr-HR" dirty="0"/>
              <a:t> </a:t>
            </a:r>
            <a:r>
              <a:rPr lang="hr-HR" dirty="0" smtClean="0"/>
              <a:t> a) </a:t>
            </a:r>
            <a:r>
              <a:rPr lang="hr-HR" dirty="0" smtClean="0">
                <a:hlinkClick r:id="rId2"/>
              </a:rPr>
              <a:t>Kornati</a:t>
            </a:r>
            <a:r>
              <a:rPr lang="hr-HR" dirty="0" smtClean="0"/>
              <a:t> </a:t>
            </a:r>
          </a:p>
          <a:p>
            <a:r>
              <a:rPr lang="hr-HR" dirty="0"/>
              <a:t> </a:t>
            </a:r>
            <a:r>
              <a:rPr lang="hr-HR" dirty="0" smtClean="0"/>
              <a:t> b</a:t>
            </a:r>
            <a:r>
              <a:rPr lang="hr-HR" dirty="0"/>
              <a:t>) </a:t>
            </a:r>
            <a:r>
              <a:rPr lang="hr-HR" dirty="0" smtClean="0">
                <a:hlinkClick r:id="rId3"/>
              </a:rPr>
              <a:t>Brijuni</a:t>
            </a:r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c</a:t>
            </a:r>
            <a:r>
              <a:rPr lang="hr-HR" dirty="0"/>
              <a:t>) </a:t>
            </a:r>
            <a:r>
              <a:rPr lang="hr-HR" dirty="0" smtClean="0">
                <a:hlinkClick r:id="rId4"/>
              </a:rPr>
              <a:t>Mljet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Ugljikohidrati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54200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Neki od važnih gradova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86840"/>
            <a:ext cx="9592653" cy="4861559"/>
          </a:xfrm>
        </p:spPr>
        <p:txBody>
          <a:bodyPr/>
          <a:lstStyle/>
          <a:p>
            <a:r>
              <a:rPr lang="hr-HR" dirty="0" smtClean="0"/>
              <a:t>1. Dubrovnik</a:t>
            </a:r>
          </a:p>
          <a:p>
            <a:endParaRPr lang="hr-HR" dirty="0" smtClean="0"/>
          </a:p>
          <a:p>
            <a:pPr lvl="8"/>
            <a:r>
              <a:rPr lang="hr-HR" sz="2000" dirty="0" smtClean="0">
                <a:solidFill>
                  <a:srgbClr val="00B0F0"/>
                </a:solidFill>
              </a:rPr>
              <a:t>2. Split</a:t>
            </a:r>
          </a:p>
          <a:p>
            <a:endParaRPr lang="hr-HR" dirty="0" smtClean="0"/>
          </a:p>
          <a:p>
            <a:r>
              <a:rPr lang="hr-HR" dirty="0" smtClean="0"/>
              <a:t>3. Zadar</a:t>
            </a:r>
          </a:p>
          <a:p>
            <a:endParaRPr lang="hr-HR" dirty="0" smtClean="0"/>
          </a:p>
          <a:p>
            <a:pPr lvl="8"/>
            <a:r>
              <a:rPr lang="hr-HR" sz="2400" dirty="0" smtClean="0">
                <a:solidFill>
                  <a:srgbClr val="00B0F0"/>
                </a:solidFill>
              </a:rPr>
              <a:t>4. </a:t>
            </a:r>
            <a:r>
              <a:rPr lang="hr-HR" sz="2000" dirty="0" smtClean="0">
                <a:solidFill>
                  <a:srgbClr val="00B0F0"/>
                </a:solidFill>
              </a:rPr>
              <a:t>Rijeka</a:t>
            </a:r>
          </a:p>
          <a:p>
            <a:endParaRPr lang="hr-HR" dirty="0" smtClean="0"/>
          </a:p>
          <a:p>
            <a:r>
              <a:rPr lang="hr-HR" dirty="0" smtClean="0"/>
              <a:t>5. Pula</a:t>
            </a:r>
          </a:p>
          <a:p>
            <a:endParaRPr lang="hr-HR" dirty="0"/>
          </a:p>
          <a:p>
            <a:endParaRPr lang="hr-HR" dirty="0" smtClean="0"/>
          </a:p>
        </p:txBody>
      </p:sp>
      <p:pic>
        <p:nvPicPr>
          <p:cNvPr id="4" name="Slika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724" y="3921659"/>
            <a:ext cx="2225040" cy="1320191"/>
          </a:xfrm>
          <a:prstGeom prst="rect">
            <a:avLst/>
          </a:prstGeom>
        </p:spPr>
      </p:pic>
      <p:pic>
        <p:nvPicPr>
          <p:cNvPr id="6" name="Slika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124" y="1616165"/>
            <a:ext cx="2335595" cy="1385787"/>
          </a:xfrm>
          <a:prstGeom prst="rect">
            <a:avLst/>
          </a:prstGeom>
        </p:spPr>
      </p:pic>
      <p:pic>
        <p:nvPicPr>
          <p:cNvPr id="7" name="Slika 6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36" y="1805917"/>
            <a:ext cx="2194560" cy="1196035"/>
          </a:xfrm>
          <a:prstGeom prst="rect">
            <a:avLst/>
          </a:prstGeom>
        </p:spPr>
      </p:pic>
      <p:pic>
        <p:nvPicPr>
          <p:cNvPr id="8" name="Slika 7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44" y="3501930"/>
            <a:ext cx="2190640" cy="1196035"/>
          </a:xfrm>
          <a:prstGeom prst="rect">
            <a:avLst/>
          </a:prstGeom>
        </p:spPr>
      </p:pic>
      <p:pic>
        <p:nvPicPr>
          <p:cNvPr id="9" name="Slika 8">
            <a:hlinkClick r:id="rId10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80" y="5241850"/>
            <a:ext cx="2184164" cy="121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0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Klima primorske Hrvatske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Vjetrovi: Bura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Jugo</a:t>
            </a:r>
          </a:p>
          <a:p>
            <a:pPr marL="0" indent="0">
              <a:buNone/>
            </a:pPr>
            <a:r>
              <a:rPr lang="hr-HR" dirty="0" smtClean="0"/>
              <a:t>                   Maestral</a:t>
            </a:r>
            <a:endParaRPr lang="hr-HR" dirty="0"/>
          </a:p>
          <a:p>
            <a:r>
              <a:rPr lang="pl-PL" dirty="0"/>
              <a:t>Vrijednosti temperatura rastu od sjeverozapada prema jugoistoku</a:t>
            </a:r>
            <a:endParaRPr lang="hr-HR" dirty="0"/>
          </a:p>
        </p:txBody>
      </p:sp>
      <p:pic>
        <p:nvPicPr>
          <p:cNvPr id="4" name="Slika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64" y="3849052"/>
            <a:ext cx="281749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6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Tla primorske Hrvatske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Neki od tipova tla:  </a:t>
            </a:r>
            <a:r>
              <a:rPr lang="hr-HR" dirty="0" err="1" smtClean="0"/>
              <a:t>crvenika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smeđa tla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</a:t>
            </a:r>
            <a:r>
              <a:rPr lang="hr-HR" dirty="0" err="1" smtClean="0"/>
              <a:t>fliš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</a:t>
            </a:r>
            <a:r>
              <a:rPr lang="hr-HR" dirty="0" err="1" smtClean="0"/>
              <a:t>alujivalna</a:t>
            </a:r>
            <a:r>
              <a:rPr lang="hr-HR" dirty="0" smtClean="0"/>
              <a:t> tla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močvarna tla</a:t>
            </a:r>
            <a:endParaRPr lang="hr-HR" dirty="0"/>
          </a:p>
        </p:txBody>
      </p:sp>
      <p:pic>
        <p:nvPicPr>
          <p:cNvPr id="4" name="Slika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62" y="223075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jena na vrhu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163</TotalTime>
  <Words>146</Words>
  <Application>Microsoft Office PowerPoint</Application>
  <PresentationFormat>Široki zaslon</PresentationFormat>
  <Paragraphs>55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Garamond</vt:lpstr>
      <vt:lpstr>Wingdings 3</vt:lpstr>
      <vt:lpstr>Ion</vt:lpstr>
      <vt:lpstr>Jadransko more</vt:lpstr>
      <vt:lpstr>PowerPoint prezentacija</vt:lpstr>
      <vt:lpstr>Zemlje sa izlazom na Jadrasnko more</vt:lpstr>
      <vt:lpstr>Struje Jadranskog mora</vt:lpstr>
      <vt:lpstr>Dubina Jadranskog mora</vt:lpstr>
      <vt:lpstr>Znamenitosti</vt:lpstr>
      <vt:lpstr>Neki od važnih gradova</vt:lpstr>
      <vt:lpstr>Klima primorske Hrvatske</vt:lpstr>
      <vt:lpstr>Tla primorske Hrvatske</vt:lpstr>
      <vt:lpstr>Kraj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Jadransko more</dc:title>
  <dc:creator>osmi razredi</dc:creator>
  <cp:lastModifiedBy>Windows korisnik</cp:lastModifiedBy>
  <cp:revision>12</cp:revision>
  <dcterms:created xsi:type="dcterms:W3CDTF">2018-03-12T14:36:36Z</dcterms:created>
  <dcterms:modified xsi:type="dcterms:W3CDTF">2018-03-20T07:57:37Z</dcterms:modified>
</cp:coreProperties>
</file>