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>
                <a:solidFill>
                  <a:srgbClr val="FF0000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  <a:latin typeface="Bodoni MT Poster Compressed" panose="02070706080601050204" pitchFamily="18" charset="0"/>
              </a:defRPr>
            </a:lvl1pPr>
          </a:lstStyle>
          <a:p>
            <a:fld id="{CA14D914-8A8A-4C1E-A4C2-68AF10769447}" type="datetimeFigureOut">
              <a:rPr lang="hr-HR" smtClean="0"/>
              <a:pPr/>
              <a:t>20.3.2018.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020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13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1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32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36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39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35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62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82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>
                <a:latin typeface="Agency FB" panose="020B0503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>
                <a:latin typeface="Agency FB" panose="020B0503020202020204" pitchFamily="34" charset="0"/>
              </a:defRPr>
            </a:lvl1pPr>
            <a:lvl2pPr>
              <a:defRPr>
                <a:latin typeface="Bauhaus 93" panose="04030905020B02020C02" pitchFamily="82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ell MT" panose="02020503060305020303" pitchFamily="18" charset="0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>
                <a:latin typeface="Bahnschrift SemiBold" panose="020B0502040204020203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FF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529016"/>
            <a:ext cx="5088714" cy="2845569"/>
          </a:xfrm>
        </p:spPr>
        <p:txBody>
          <a:bodyPr anchor="t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529016"/>
            <a:ext cx="5086538" cy="284556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66" y="126439"/>
            <a:ext cx="2103325" cy="1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66" y="233628"/>
            <a:ext cx="2103325" cy="1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66" y="233628"/>
            <a:ext cx="2103325" cy="1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66" y="233628"/>
            <a:ext cx="2103325" cy="1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66" y="233628"/>
            <a:ext cx="2103325" cy="1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51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5">
                <a:lumMod val="40000"/>
                <a:lumOff val="60000"/>
              </a:schemeClr>
            </a:gs>
            <a:gs pos="0">
              <a:srgbClr val="0070C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14D914-8A8A-4C1E-A4C2-68AF10769447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A21B8B-316F-4353-A39C-7A601DC5A7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2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oj%20raspored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smi%20razredi\Documents\Alka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f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SPORT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biciklizam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103">
            <a:off x="2278345" y="1430846"/>
            <a:ext cx="3380972" cy="187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66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88">
        <p15:prstTrans prst="fallOver"/>
      </p:transition>
    </mc:Choice>
    <mc:Fallback xmlns="">
      <p:transition spd="slow" advTm="3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 action="ppaction://hlinkpres?slideindex=1&amp;slidetitle="/>
              </a:rPr>
              <a:t>Kraj!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26" y="2481050"/>
            <a:ext cx="3209809" cy="1797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7273636" y="2909455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Maks</a:t>
            </a:r>
            <a:r>
              <a:rPr lang="hr-HR" dirty="0" smtClean="0"/>
              <a:t> </a:t>
            </a:r>
            <a:r>
              <a:rPr lang="hr-HR" dirty="0" err="1" smtClean="0"/>
              <a:t>Jerčinović</a:t>
            </a:r>
            <a:r>
              <a:rPr lang="hr-HR" dirty="0" smtClean="0"/>
              <a:t> 8.b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49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34">
        <p15:prstTrans prst="curtains"/>
      </p:transition>
    </mc:Choice>
    <mc:Fallback xmlns="">
      <p:transition spd="slow" advTm="4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Brdski biciklizam (</a:t>
            </a:r>
            <a:r>
              <a:rPr lang="hr-HR" dirty="0" err="1" smtClean="0"/>
              <a:t>mtb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1" y="2213025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Brdski biciklizam 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dirty="0" err="1" smtClean="0"/>
              <a:t>cross</a:t>
            </a:r>
            <a:r>
              <a:rPr lang="hr-HR" dirty="0" smtClean="0"/>
              <a:t> </a:t>
            </a:r>
            <a:r>
              <a:rPr lang="hr-HR" dirty="0" err="1" smtClean="0"/>
              <a:t>county</a:t>
            </a:r>
            <a:r>
              <a:rPr lang="hr-HR" dirty="0" smtClean="0"/>
              <a:t>  vozi se po brdskim puteljcima </a:t>
            </a:r>
          </a:p>
          <a:p>
            <a:r>
              <a:rPr lang="hr-HR" dirty="0" err="1" smtClean="0"/>
              <a:t>Cross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se dijeli na:</a:t>
            </a:r>
            <a:r>
              <a:rPr lang="hr-HR" sz="1900" dirty="0" smtClean="0"/>
              <a:t> </a:t>
            </a:r>
            <a:r>
              <a:rPr lang="hr-HR" sz="1900" dirty="0" err="1"/>
              <a:t>Cross</a:t>
            </a:r>
            <a:r>
              <a:rPr lang="hr-HR" sz="1900" dirty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kriterij </a:t>
            </a:r>
            <a:r>
              <a:rPr lang="hr-HR" sz="1900" dirty="0" smtClean="0"/>
              <a:t>XCC, </a:t>
            </a:r>
            <a:r>
              <a:rPr lang="hr-HR" sz="1900" dirty="0" err="1" smtClean="0"/>
              <a:t>Cross</a:t>
            </a:r>
            <a:r>
              <a:rPr lang="hr-HR" sz="1900" dirty="0" smtClean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maraton </a:t>
            </a:r>
            <a:r>
              <a:rPr lang="hr-HR" sz="1900" dirty="0" smtClean="0"/>
              <a:t>XCM, </a:t>
            </a:r>
            <a:r>
              <a:rPr lang="hr-HR" sz="1900" dirty="0" err="1" smtClean="0"/>
              <a:t>Cross</a:t>
            </a:r>
            <a:r>
              <a:rPr lang="hr-HR" sz="1900" dirty="0" smtClean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od točke do točke </a:t>
            </a:r>
            <a:r>
              <a:rPr lang="hr-HR" sz="1900" dirty="0" smtClean="0"/>
              <a:t>XCP, </a:t>
            </a:r>
            <a:r>
              <a:rPr lang="hr-HR" sz="1900" dirty="0" err="1" smtClean="0"/>
              <a:t>Cross</a:t>
            </a:r>
            <a:r>
              <a:rPr lang="hr-HR" sz="1900" dirty="0" smtClean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kronometar XCT,</a:t>
            </a:r>
          </a:p>
          <a:p>
            <a:pPr marL="0" indent="0">
              <a:buNone/>
            </a:pPr>
            <a:r>
              <a:rPr lang="hr-HR" sz="1900" dirty="0" err="1"/>
              <a:t>Cross</a:t>
            </a:r>
            <a:r>
              <a:rPr lang="hr-HR" sz="1900" dirty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štafeta XCR,</a:t>
            </a:r>
          </a:p>
          <a:p>
            <a:pPr marL="0" indent="0">
              <a:buNone/>
            </a:pPr>
            <a:r>
              <a:rPr lang="hr-HR" sz="1900" dirty="0" err="1"/>
              <a:t>Cross</a:t>
            </a:r>
            <a:r>
              <a:rPr lang="hr-HR" sz="1900" dirty="0"/>
              <a:t> </a:t>
            </a:r>
            <a:r>
              <a:rPr lang="hr-HR" sz="1900" dirty="0" err="1"/>
              <a:t>country</a:t>
            </a:r>
            <a:r>
              <a:rPr lang="hr-HR" sz="1900" dirty="0"/>
              <a:t> etapna utrka XCS,</a:t>
            </a:r>
          </a:p>
          <a:p>
            <a:pPr marL="0" indent="0">
              <a:buNone/>
            </a:pPr>
            <a:r>
              <a:rPr lang="hr-HR" sz="1900" dirty="0"/>
              <a:t>Spust - pojedinačni start DHI,</a:t>
            </a:r>
          </a:p>
          <a:p>
            <a:pPr marL="0" indent="0">
              <a:buNone/>
            </a:pPr>
            <a:r>
              <a:rPr lang="hr-HR" sz="1900" dirty="0"/>
              <a:t>Spust - grupni start DHM,</a:t>
            </a:r>
          </a:p>
          <a:p>
            <a:pPr marL="0" indent="0">
              <a:buNone/>
            </a:pPr>
            <a:r>
              <a:rPr lang="hr-HR" sz="1900" dirty="0" err="1" smtClean="0"/>
              <a:t>Enduro</a:t>
            </a:r>
            <a:r>
              <a:rPr lang="hr-HR" sz="1900" dirty="0" smtClean="0"/>
              <a:t> 4X</a:t>
            </a:r>
            <a:endParaRPr lang="hr-HR" sz="1900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72">
            <a:off x="4852814" y="3064538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7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298">
        <p15:prstTrans prst="fallOver"/>
      </p:transition>
    </mc:Choice>
    <mc:Fallback xmlns="">
      <p:transition spd="slow" advTm="11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Cestovni biciklizam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Cestovni  biciklizam:  olimpijski i neolimpijski</a:t>
            </a:r>
          </a:p>
          <a:p>
            <a:pPr lvl="1"/>
            <a:r>
              <a:rPr lang="hr-HR" dirty="0" smtClean="0"/>
              <a:t>Olimpijski cestovni biciklizam:</a:t>
            </a:r>
          </a:p>
          <a:p>
            <a:pPr lvl="2"/>
            <a:r>
              <a:rPr lang="hr-HR" dirty="0" smtClean="0"/>
              <a:t>Cestovna utrka (skupni start)</a:t>
            </a:r>
          </a:p>
          <a:p>
            <a:pPr lvl="3"/>
            <a:r>
              <a:rPr lang="hr-HR" dirty="0" smtClean="0"/>
              <a:t>Utrka na vrijeme- kronometar</a:t>
            </a:r>
          </a:p>
          <a:p>
            <a:pPr lvl="2"/>
            <a:endParaRPr lang="hr-HR" dirty="0"/>
          </a:p>
        </p:txBody>
      </p:sp>
      <p:pic>
        <p:nvPicPr>
          <p:cNvPr id="4" name="Slika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704">
            <a:off x="6903374" y="1972194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5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478">
        <p14:flash/>
      </p:transition>
    </mc:Choice>
    <mc:Fallback xmlns="">
      <p:transition spd="slow" advTm="4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Neolimpijski cestovni biciklizam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sv-SE" dirty="0"/>
              <a:t>Ekipni </a:t>
            </a:r>
            <a:r>
              <a:rPr lang="sv-SE" dirty="0">
                <a:hlinkClick r:id="rId3" action="ppaction://hlinksldjump" tooltip="Kronometar (sport)"/>
              </a:rPr>
              <a:t>kronometar</a:t>
            </a:r>
            <a:endParaRPr lang="sv-SE" dirty="0"/>
          </a:p>
          <a:p>
            <a:pPr lvl="2"/>
            <a:r>
              <a:rPr lang="sv-SE" dirty="0"/>
              <a:t>Etapna utrka</a:t>
            </a:r>
          </a:p>
          <a:p>
            <a:pPr lvl="3"/>
            <a:r>
              <a:rPr lang="sv-SE" dirty="0">
                <a:hlinkClick r:id="rId4" action="ppaction://hlinksldjump" tooltip="Kriterij (utrka)"/>
              </a:rPr>
              <a:t>Kriterij</a:t>
            </a:r>
            <a:endParaRPr lang="sv-SE" dirty="0"/>
          </a:p>
          <a:p>
            <a:pPr lvl="1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46">
            <a:off x="5662699" y="2948160"/>
            <a:ext cx="2628900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685800" y="4239485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88" y="0"/>
            <a:ext cx="2763612" cy="135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58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110">
        <p15:prstTrans prst="drape"/>
      </p:transition>
    </mc:Choice>
    <mc:Fallback xmlns="">
      <p:transition spd="slow" advTm="4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Pistovni biciklizam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1" y="1911928"/>
            <a:ext cx="5088714" cy="3715788"/>
          </a:xfrm>
        </p:spPr>
        <p:txBody>
          <a:bodyPr>
            <a:normAutofit fontScale="70000" lnSpcReduction="20000"/>
          </a:bodyPr>
          <a:lstStyle/>
          <a:p>
            <a:r>
              <a:rPr lang="hr-HR" sz="2600" dirty="0" smtClean="0"/>
              <a:t>Olimpijski </a:t>
            </a:r>
          </a:p>
          <a:p>
            <a:r>
              <a:rPr lang="hr-HR" dirty="0" smtClean="0"/>
              <a:t>Sprint</a:t>
            </a:r>
            <a:r>
              <a:rPr lang="hr-HR" dirty="0"/>
              <a:t>, pojedinačni,</a:t>
            </a:r>
          </a:p>
          <a:p>
            <a:r>
              <a:rPr lang="hr-HR" dirty="0"/>
              <a:t>Sprint, ekipni,</a:t>
            </a:r>
          </a:p>
          <a:p>
            <a:r>
              <a:rPr lang="hr-HR" dirty="0" err="1">
                <a:hlinkClick r:id="rId2" action="ppaction://hlinksldjump" tooltip="Keirin (stranica ne postoji)"/>
              </a:rPr>
              <a:t>Keirin</a:t>
            </a:r>
            <a:r>
              <a:rPr lang="hr-HR" dirty="0"/>
              <a:t> ili olimpijski sprint,</a:t>
            </a:r>
          </a:p>
          <a:p>
            <a:r>
              <a:rPr lang="hr-HR" dirty="0"/>
              <a:t>Ekipna </a:t>
            </a:r>
            <a:r>
              <a:rPr lang="hr-HR" dirty="0">
                <a:hlinkClick r:id="rId3" action="ppaction://hlinksldjump" tooltip="Dohvatna vožnja (stranica ne postoji)"/>
              </a:rPr>
              <a:t>dohvatna vožnja,</a:t>
            </a:r>
            <a:endParaRPr lang="hr-HR" dirty="0"/>
          </a:p>
          <a:p>
            <a:r>
              <a:rPr lang="hr-HR" dirty="0" err="1"/>
              <a:t>Omnium</a:t>
            </a:r>
            <a:r>
              <a:rPr lang="hr-HR" dirty="0"/>
              <a:t> - Višeboj uključuje discipline:</a:t>
            </a:r>
          </a:p>
          <a:p>
            <a:pPr lvl="1"/>
            <a:r>
              <a:rPr lang="hr-HR" i="1" dirty="0"/>
              <a:t>Leteći</a:t>
            </a:r>
            <a:r>
              <a:rPr lang="hr-HR" dirty="0"/>
              <a:t> krug,</a:t>
            </a:r>
          </a:p>
          <a:p>
            <a:pPr lvl="1"/>
            <a:r>
              <a:rPr lang="hr-HR" dirty="0"/>
              <a:t>Bodovna utrka,</a:t>
            </a:r>
          </a:p>
          <a:p>
            <a:pPr lvl="1"/>
            <a:r>
              <a:rPr lang="hr-HR" dirty="0"/>
              <a:t>Utrka na ispadanje,</a:t>
            </a:r>
          </a:p>
          <a:p>
            <a:pPr lvl="1"/>
            <a:r>
              <a:rPr lang="hr-HR" dirty="0"/>
              <a:t>Dohvatna vožnja,</a:t>
            </a:r>
          </a:p>
          <a:p>
            <a:pPr lvl="1"/>
            <a:r>
              <a:rPr lang="hr-HR" dirty="0"/>
              <a:t>Kratka utrka - </a:t>
            </a:r>
            <a:r>
              <a:rPr lang="hr-HR" i="1" dirty="0" err="1"/>
              <a:t>Scratch</a:t>
            </a:r>
            <a:r>
              <a:rPr lang="hr-HR" i="1" dirty="0"/>
              <a:t> race</a:t>
            </a:r>
            <a:r>
              <a:rPr lang="hr-HR" dirty="0"/>
              <a:t>,</a:t>
            </a:r>
          </a:p>
          <a:p>
            <a:pPr lvl="1"/>
            <a:r>
              <a:rPr lang="hr-HR" dirty="0"/>
              <a:t>Utrka na 1km(M)/500m(Ž)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3971" y="1843940"/>
            <a:ext cx="5086538" cy="3783776"/>
          </a:xfrm>
        </p:spPr>
        <p:txBody>
          <a:bodyPr/>
          <a:lstStyle/>
          <a:p>
            <a:r>
              <a:rPr lang="hr-HR" dirty="0" smtClean="0"/>
              <a:t>Neolimpijski</a:t>
            </a:r>
          </a:p>
          <a:p>
            <a:r>
              <a:rPr lang="hr-HR" dirty="0"/>
              <a:t>Tandem,</a:t>
            </a:r>
          </a:p>
          <a:p>
            <a:r>
              <a:rPr lang="hr-HR" dirty="0"/>
              <a:t>Utrka s motornim vodstvom,</a:t>
            </a:r>
          </a:p>
          <a:p>
            <a:r>
              <a:rPr lang="hr-HR" dirty="0"/>
              <a:t>Utrka na ispadanje,</a:t>
            </a:r>
          </a:p>
          <a:p>
            <a:r>
              <a:rPr lang="hr-HR" dirty="0"/>
              <a:t>Šestodnevna utrka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40" y="0"/>
            <a:ext cx="139876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752">
        <p14:flash/>
      </p:transition>
    </mc:Choice>
    <mc:Fallback xmlns="">
      <p:transition spd="slow" advTm="3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1072994"/>
            <a:ext cx="4396896" cy="2408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2281704"/>
            <a:ext cx="2495665" cy="176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71" y="0"/>
            <a:ext cx="2831429" cy="138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366478"/>
      </p:ext>
    </p:extLst>
  </p:cSld>
  <p:clrMapOvr>
    <a:masterClrMapping/>
  </p:clrMapOvr>
  <p:transition spd="slow" advTm="546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bmx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911928"/>
            <a:ext cx="5088714" cy="346265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Olimpijski</a:t>
            </a:r>
          </a:p>
          <a:p>
            <a:r>
              <a:rPr lang="hr-HR" dirty="0"/>
              <a:t>Standard 20"</a:t>
            </a:r>
          </a:p>
          <a:p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993971" y="1843940"/>
            <a:ext cx="5086538" cy="3530645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Neolimpijski</a:t>
            </a:r>
          </a:p>
          <a:p>
            <a:r>
              <a:rPr lang="hr-HR" dirty="0" err="1"/>
              <a:t>Cruiser</a:t>
            </a:r>
            <a:r>
              <a:rPr lang="hr-HR" dirty="0"/>
              <a:t> 24"</a:t>
            </a:r>
          </a:p>
          <a:p>
            <a:endParaRPr lang="hr-HR" sz="3200" dirty="0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2527069" y="422286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4238"/>
      </p:ext>
    </p:extLst>
  </p:cSld>
  <p:clrMapOvr>
    <a:masterClrMapping/>
  </p:clrMapOvr>
  <p:transition spd="slow" advTm="4443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770053"/>
            <a:ext cx="24384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32">
            <a:off x="4763452" y="982979"/>
            <a:ext cx="284797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943">
            <a:off x="8106641" y="3904124"/>
            <a:ext cx="2628900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50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827">
        <p15:prstTrans prst="prestige"/>
      </p:transition>
    </mc:Choice>
    <mc:Fallback xmlns="">
      <p:transition spd="slow" advTm="4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Biciklizam na olimpijskim igrama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627590" y="3391593"/>
            <a:ext cx="10394729" cy="2277687"/>
          </a:xfrm>
        </p:spPr>
        <p:txBody>
          <a:bodyPr>
            <a:normAutofit/>
          </a:bodyPr>
          <a:lstStyle/>
          <a:p>
            <a:r>
              <a:rPr lang="hr-HR" dirty="0"/>
              <a:t>Cestovni biciklizam: etapne utrke (Tour de France, Giro </a:t>
            </a:r>
            <a:r>
              <a:rPr lang="hr-HR" dirty="0" err="1"/>
              <a:t>d'Italia</a:t>
            </a:r>
            <a:r>
              <a:rPr lang="hr-HR" dirty="0"/>
              <a:t>, </a:t>
            </a:r>
            <a:r>
              <a:rPr lang="hr-HR" dirty="0" err="1"/>
              <a:t>Vuelta</a:t>
            </a:r>
            <a:r>
              <a:rPr lang="hr-HR" dirty="0"/>
              <a:t> </a:t>
            </a:r>
            <a:r>
              <a:rPr lang="hr-HR" dirty="0" err="1"/>
              <a:t>Espana</a:t>
            </a:r>
            <a:r>
              <a:rPr lang="hr-HR" dirty="0"/>
              <a:t>), jednodnevne utrke (Paris - </a:t>
            </a:r>
            <a:r>
              <a:rPr lang="hr-HR" dirty="0" err="1"/>
              <a:t>Roubaix</a:t>
            </a:r>
            <a:r>
              <a:rPr lang="hr-HR" dirty="0"/>
              <a:t>, </a:t>
            </a:r>
            <a:r>
              <a:rPr lang="hr-HR" dirty="0" err="1"/>
              <a:t>Ronde</a:t>
            </a:r>
            <a:r>
              <a:rPr lang="hr-HR" dirty="0"/>
              <a:t> van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Vlaandren</a:t>
            </a:r>
            <a:r>
              <a:rPr lang="hr-HR" dirty="0"/>
              <a:t>, </a:t>
            </a:r>
            <a:r>
              <a:rPr lang="hr-HR" dirty="0" err="1"/>
              <a:t>Liege</a:t>
            </a:r>
            <a:r>
              <a:rPr lang="hr-HR" dirty="0"/>
              <a:t> - </a:t>
            </a:r>
            <a:r>
              <a:rPr lang="hr-HR" dirty="0" err="1"/>
              <a:t>Bastogne</a:t>
            </a:r>
            <a:r>
              <a:rPr lang="hr-HR" dirty="0"/>
              <a:t> - </a:t>
            </a:r>
            <a:r>
              <a:rPr lang="hr-HR" dirty="0" err="1"/>
              <a:t>Liege</a:t>
            </a:r>
            <a:r>
              <a:rPr lang="hr-HR" dirty="0"/>
              <a:t>, </a:t>
            </a:r>
            <a:r>
              <a:rPr lang="hr-HR" dirty="0" err="1"/>
              <a:t>Amstel</a:t>
            </a:r>
            <a:r>
              <a:rPr lang="hr-HR" dirty="0"/>
              <a:t> </a:t>
            </a:r>
            <a:r>
              <a:rPr lang="hr-HR" dirty="0" err="1"/>
              <a:t>Gold</a:t>
            </a:r>
            <a:r>
              <a:rPr lang="hr-HR" dirty="0"/>
              <a:t> Race, Paris - </a:t>
            </a:r>
            <a:r>
              <a:rPr lang="hr-HR" dirty="0" err="1"/>
              <a:t>Tours</a:t>
            </a:r>
            <a:r>
              <a:rPr lang="hr-HR" dirty="0"/>
              <a:t>, Giro di </a:t>
            </a:r>
            <a:r>
              <a:rPr lang="hr-HR" dirty="0" err="1"/>
              <a:t>Lombardia</a:t>
            </a:r>
            <a:r>
              <a:rPr lang="hr-HR" dirty="0"/>
              <a:t>, Milano - San Remo, </a:t>
            </a:r>
            <a:r>
              <a:rPr lang="hr-HR" dirty="0" err="1"/>
              <a:t>Classica</a:t>
            </a:r>
            <a:r>
              <a:rPr lang="hr-HR" dirty="0"/>
              <a:t> San Sebastian. </a:t>
            </a:r>
          </a:p>
          <a:p>
            <a:r>
              <a:rPr lang="hr-HR" dirty="0" smtClean="0"/>
              <a:t> </a:t>
            </a:r>
            <a:r>
              <a:rPr lang="hr-HR" dirty="0"/>
              <a:t>jednodnevne utrke su do 2005.g. činile veliki dio Svjetskog Kupa, natjecanja u kojem su se dobivali bodovi za plasman na najvećim jednodnevnim utrkama. 2005 uvođenjem Pro Tour-a (sadašnji World Tour) prestalo je bodovanje za Svjetski Kup), Svjetska i kontinentalna prvenstva.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3" y="0"/>
            <a:ext cx="3651817" cy="1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8460"/>
      </p:ext>
    </p:extLst>
  </p:cSld>
  <p:clrMapOvr>
    <a:masterClrMapping/>
  </p:clrMapOvr>
  <p:transition spd="med" advTm="3505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ks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186</TotalTime>
  <Words>152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Agency FB</vt:lpstr>
      <vt:lpstr>Arial</vt:lpstr>
      <vt:lpstr>Bahnschrift SemiBold</vt:lpstr>
      <vt:lpstr>Baskerville Old Face</vt:lpstr>
      <vt:lpstr>Bauhaus 93</vt:lpstr>
      <vt:lpstr>Bell MT</vt:lpstr>
      <vt:lpstr>Berlin Sans FB</vt:lpstr>
      <vt:lpstr>Bodoni MT Poster Compressed</vt:lpstr>
      <vt:lpstr>Impact</vt:lpstr>
      <vt:lpstr>Glavni događaj</vt:lpstr>
      <vt:lpstr>SPORT</vt:lpstr>
      <vt:lpstr>Brdski biciklizam (mtb)</vt:lpstr>
      <vt:lpstr>Cestovni biciklizam</vt:lpstr>
      <vt:lpstr>Neolimpijski cestovni biciklizam</vt:lpstr>
      <vt:lpstr>Pistovni biciklizam</vt:lpstr>
      <vt:lpstr>PowerPoint prezentacija</vt:lpstr>
      <vt:lpstr>bmx</vt:lpstr>
      <vt:lpstr>PowerPoint prezentacija</vt:lpstr>
      <vt:lpstr>Biciklizam na olimpijskim igrama</vt:lpstr>
      <vt:lpstr>Kraj!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</dc:title>
  <dc:creator>osmi razredi</dc:creator>
  <cp:lastModifiedBy>Windows korisnik</cp:lastModifiedBy>
  <cp:revision>11</cp:revision>
  <dcterms:created xsi:type="dcterms:W3CDTF">2018-03-12T16:07:47Z</dcterms:created>
  <dcterms:modified xsi:type="dcterms:W3CDTF">2018-03-20T08:00:58Z</dcterms:modified>
</cp:coreProperties>
</file>