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pattFill prst="pct90">
          <a:fgClr>
            <a:srgbClr val="00B050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 smtClean="0"/>
              <a:t>Kliknite da biste uredili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F90BDC97-ADE2-4EC9-B1C1-61E91BFBD9E0}" type="datetimeFigureOut">
              <a:rPr lang="hr-HR" smtClean="0"/>
              <a:pPr/>
              <a:t>26.3.2018.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E9198EE1-4119-49D8-98C4-BEEDAA1E792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901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7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09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923947"/>
            <a:ext cx="10515600" cy="4351338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FF33CC"/>
                </a:solidFill>
              </a:defRPr>
            </a:lvl3pPr>
            <a:lvl4pPr>
              <a:defRPr>
                <a:solidFill>
                  <a:srgbClr val="0066FF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F90BDC97-ADE2-4EC9-B1C1-61E91BFBD9E0}" type="datetimeFigureOut">
              <a:rPr lang="hr-HR" smtClean="0"/>
              <a:pPr/>
              <a:t>26.3.2018.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E9198EE1-4119-49D8-98C4-BEEDAA1E792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087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80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00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876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01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75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703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211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DC97-ADE2-4EC9-B1C1-61E91BFBD9E0}" type="datetimeFigureOut">
              <a:rPr lang="hr-HR" smtClean="0"/>
              <a:t>26.3.2018.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8EE1-4119-49D8-98C4-BEEDAA1E7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86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Slavonija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search?q=slavonija&amp;source=lnms&amp;tbm=isch&amp;sa=X&amp;ved=0ahUKEwj6leDBhefZAhVNKuwKHX9fCt0Q_AUICigB&amp;biw=1920&amp;bih=92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Slavonij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google.hr/search?q=kulen+u+slavoniji&amp;source=lnms&amp;tbm=isch&amp;sa=X&amp;ved=0ahUKEwjojdCQ9PfZAhWBxKYKHWiNBG8Q_AUICigB&amp;biw=1920&amp;bih=9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hr/search?q=slavonija&amp;oq=slavonija&amp;aqs=chrome.0.0j69i60l3j0l2.4974j0j9&amp;sourceid=chrome&amp;ie=UTF-8" TargetMode="External"/><Relationship Id="rId2" Type="http://schemas.openxmlformats.org/officeDocument/2006/relationships/hyperlink" Target="https://www.google.hr/search?q=kulen&amp;oq=kulen&amp;aqs=chrome..69i57j69i60j0j69i61l2j69i59.1691j0j7&amp;sourceid=chrome&amp;ie=UTF-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Slavonija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186498"/>
      </p:ext>
    </p:extLst>
  </p:cSld>
  <p:clrMapOvr>
    <a:masterClrMapping/>
  </p:clrMapOvr>
  <p:transition spd="slow" advTm="6874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Slavonija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Slavonija je povijesna regija u Hrvatskoj	</a:t>
            </a:r>
          </a:p>
          <a:p>
            <a:r>
              <a:rPr lang="hr-HR" b="1" dirty="0" smtClean="0"/>
              <a:t>Glavna žitnica i poljoprivredno najrazvijeniji dio Hrvatske</a:t>
            </a:r>
          </a:p>
          <a:p>
            <a:endParaRPr lang="hr-HR" b="1" dirty="0"/>
          </a:p>
        </p:txBody>
      </p:sp>
      <p:pic>
        <p:nvPicPr>
          <p:cNvPr id="4" name="Slika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65" y="3539149"/>
            <a:ext cx="5396158" cy="2455252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https://www.google.hr/search?q=kulen&amp;oq=kulen&amp;aqs=chrome..69i57j69i60j0j69i61l2j69i59.1691j0j7&amp;sourceid=chrome&amp;ie=UTF-8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501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45">
        <p:fade/>
      </p:transition>
    </mc:Choice>
    <mc:Fallback xmlns="">
      <p:transition spd="med" advTm="804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3"/>
              </a:rPr>
              <a:t>Najveći gradovi Slavonije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Osijek – 110.000 stanovnika</a:t>
            </a:r>
          </a:p>
          <a:p>
            <a:r>
              <a:rPr lang="hr-HR" dirty="0" smtClean="0"/>
              <a:t>Slavonski Brod – 60.000 stanovnika</a:t>
            </a:r>
          </a:p>
          <a:p>
            <a:r>
              <a:rPr lang="hr-HR" dirty="0" smtClean="0"/>
              <a:t>Vinkovci – 36.000 stanovnika</a:t>
            </a:r>
          </a:p>
          <a:p>
            <a:r>
              <a:rPr lang="hr-HR" dirty="0" smtClean="0"/>
              <a:t>Đakovo – 30.000 stanovnika</a:t>
            </a:r>
          </a:p>
          <a:p>
            <a:r>
              <a:rPr lang="hr-HR" dirty="0" smtClean="0"/>
              <a:t>Požega – 25.000 stanovnika</a:t>
            </a:r>
          </a:p>
          <a:p>
            <a:r>
              <a:rPr lang="hr-HR" dirty="0" smtClean="0"/>
              <a:t>Virovitica – 21.000 stanovnika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78018421"/>
      </p:ext>
    </p:extLst>
  </p:cSld>
  <p:clrMapOvr>
    <a:masterClrMapping/>
  </p:clrMapOvr>
  <p:transition spd="slow" advTm="1474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Gospodarstvo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Slavonske šume pružaju važan izvor drvne </a:t>
            </a:r>
            <a:r>
              <a:rPr lang="hr-HR" dirty="0" smtClean="0"/>
              <a:t>građe</a:t>
            </a:r>
          </a:p>
          <a:p>
            <a:r>
              <a:rPr lang="hr-HR" dirty="0"/>
              <a:t> Iskorištavanje </a:t>
            </a:r>
            <a:r>
              <a:rPr lang="hr-HR" dirty="0" smtClean="0"/>
              <a:t>šuma : - sredinom </a:t>
            </a:r>
            <a:r>
              <a:rPr lang="hr-HR" dirty="0"/>
              <a:t>19. </a:t>
            </a:r>
            <a:r>
              <a:rPr lang="hr-HR" dirty="0" smtClean="0"/>
              <a:t>stoljeća ,danas </a:t>
            </a:r>
            <a:r>
              <a:rPr lang="hr-HR" dirty="0"/>
              <a:t>je vrlo </a:t>
            </a:r>
            <a:r>
              <a:rPr lang="hr-HR" dirty="0" smtClean="0"/>
              <a:t>aktivno</a:t>
            </a:r>
            <a:endParaRPr lang="hr-HR" dirty="0"/>
          </a:p>
          <a:p>
            <a:r>
              <a:rPr lang="hr-HR" dirty="0" smtClean="0"/>
              <a:t>neprofitabilno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329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9303">
        <p:split orient="vert"/>
      </p:transition>
    </mc:Choice>
    <mc:Fallback xmlns="">
      <p:transition spd="slow" advTm="9303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	</a:t>
            </a:r>
            <a:r>
              <a:rPr lang="hr-HR" dirty="0" smtClean="0"/>
              <a:t>				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062" y="1690688"/>
            <a:ext cx="5400430" cy="4671035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073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221">
        <p14:reveal/>
      </p:transition>
    </mc:Choice>
    <mc:Fallback xmlns="">
      <p:transition spd="slow" advTm="52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Slavonija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Seoski turizam</a:t>
            </a:r>
          </a:p>
          <a:p>
            <a:r>
              <a:rPr lang="hr-HR" dirty="0" smtClean="0"/>
              <a:t>Kulen </a:t>
            </a:r>
          </a:p>
          <a:p>
            <a:r>
              <a:rPr lang="hr-HR" dirty="0" smtClean="0"/>
              <a:t>Nafta (istočna </a:t>
            </a:r>
            <a:r>
              <a:rPr lang="hr-HR" dirty="0" err="1" smtClean="0"/>
              <a:t>slavonija</a:t>
            </a:r>
            <a:r>
              <a:rPr lang="hr-HR" dirty="0" smtClean="0"/>
              <a:t>)</a:t>
            </a:r>
          </a:p>
          <a:p>
            <a:r>
              <a:rPr lang="hr-HR" dirty="0" smtClean="0"/>
              <a:t>Riječna luka : Slavonski Brod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1474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0"/>
    </mc:Choice>
    <mc:Fallback xmlns="">
      <p:transition spd="slow" advTm="66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Kulen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500" y="2236124"/>
            <a:ext cx="6794115" cy="3832165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5586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5"/>
    </mc:Choice>
    <mc:Fallback xmlns="">
      <p:transition spd="slow" advTm="56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Grb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346236"/>
            <a:ext cx="4083281" cy="494397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077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9"/>
    </mc:Choice>
    <mc:Fallback xmlns="">
      <p:transition spd="slow" advTm="66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i="1" dirty="0" smtClean="0"/>
              <a:t> Izradio Marko </a:t>
            </a:r>
            <a:r>
              <a:rPr lang="hr-HR" sz="3200" i="1" dirty="0" err="1" smtClean="0"/>
              <a:t>Mihoković</a:t>
            </a:r>
            <a:r>
              <a:rPr lang="hr-HR" sz="3200" i="1" dirty="0" smtClean="0"/>
              <a:t> 8.a</a:t>
            </a:r>
          </a:p>
          <a:p>
            <a:pPr marL="0" indent="0">
              <a:buNone/>
            </a:pPr>
            <a:r>
              <a:rPr lang="hr-HR" sz="3200" i="1" dirty="0" smtClean="0"/>
              <a:t>Izvori </a:t>
            </a:r>
            <a:r>
              <a:rPr lang="hr-HR" sz="3600" i="1" dirty="0"/>
              <a:t>: </a:t>
            </a:r>
            <a:r>
              <a:rPr lang="hr-HR" sz="3600" i="1" dirty="0">
                <a:hlinkClick r:id="rId2"/>
              </a:rPr>
              <a:t>https://www.google.hr/search?q=kulen&amp;oq=kulen&amp;aqs=chrome..</a:t>
            </a:r>
            <a:r>
              <a:rPr lang="hr-HR" sz="3600" i="1" dirty="0" smtClean="0">
                <a:hlinkClick r:id="rId2"/>
              </a:rPr>
              <a:t>69i57j69i60j0j69i61l2j69i59.1691j0j7&amp;sourceid=chrome&amp;ie=UTF-8</a:t>
            </a:r>
            <a:endParaRPr lang="hr-HR" sz="3600" i="1" dirty="0" smtClean="0"/>
          </a:p>
          <a:p>
            <a:pPr marL="0" indent="0">
              <a:buNone/>
            </a:pPr>
            <a:r>
              <a:rPr lang="hr-HR" sz="3200" i="1" dirty="0">
                <a:hlinkClick r:id="rId3"/>
              </a:rPr>
              <a:t>https://</a:t>
            </a:r>
            <a:r>
              <a:rPr lang="hr-HR" sz="3200" i="1" dirty="0" smtClean="0">
                <a:hlinkClick r:id="rId3"/>
              </a:rPr>
              <a:t>www.google.hr/search?q=slavonija&amp;oq=slavonija&amp;aqs=chrome.0.0j69i60l3j0l2.4974j0j9&amp;sourceid=chrome&amp;ie=UTF-8</a:t>
            </a:r>
            <a:endParaRPr lang="hr-HR" sz="3200" i="1" dirty="0" smtClean="0"/>
          </a:p>
          <a:p>
            <a:pPr marL="0" indent="0">
              <a:buNone/>
            </a:pPr>
            <a:endParaRPr lang="hr-HR" sz="3200" i="1" dirty="0" smtClean="0"/>
          </a:p>
          <a:p>
            <a:endParaRPr lang="hr-HR" sz="3200" dirty="0"/>
          </a:p>
          <a:p>
            <a:endParaRPr lang="hr-HR" sz="3200" dirty="0" smtClean="0"/>
          </a:p>
          <a:p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997" y="87423"/>
            <a:ext cx="2809702" cy="20926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6815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0"/>
    </mc:Choice>
    <mc:Fallback xmlns="">
      <p:transition spd="slow" advTm="42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8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.4|1.3|1.2|1.4|1.2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4|1.4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75</Words>
  <Application>Microsoft Office PowerPoint</Application>
  <PresentationFormat>Široki zaslon</PresentationFormat>
  <Paragraphs>30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Slavonija</vt:lpstr>
      <vt:lpstr>Slavonija </vt:lpstr>
      <vt:lpstr>Najveći gradovi Slavonije</vt:lpstr>
      <vt:lpstr>Gospodarstvo</vt:lpstr>
      <vt:lpstr>     </vt:lpstr>
      <vt:lpstr>Slavonija</vt:lpstr>
      <vt:lpstr>Kulen</vt:lpstr>
      <vt:lpstr>Grb</vt:lpstr>
      <vt:lpstr>Kraj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osmi razredi</dc:creator>
  <cp:lastModifiedBy>Windows korisnik</cp:lastModifiedBy>
  <cp:revision>17</cp:revision>
  <dcterms:created xsi:type="dcterms:W3CDTF">2018-03-12T14:43:50Z</dcterms:created>
  <dcterms:modified xsi:type="dcterms:W3CDTF">2018-03-26T13:48:01Z</dcterms:modified>
</cp:coreProperties>
</file>