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70BD128-3798-4C57-B4E2-DEC7DDEE8C3F}" type="datetimeFigureOut">
              <a:rPr lang="hr-HR" smtClean="0"/>
              <a:t>7.6.2018.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6B2CF07-5CD7-4939-BB26-CD2FC3EB704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8153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BD128-3798-4C57-B4E2-DEC7DDEE8C3F}" type="datetimeFigureOut">
              <a:rPr lang="hr-HR" smtClean="0"/>
              <a:t>7.6.2018.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2CF07-5CD7-4939-BB26-CD2FC3EB704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4789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70BD128-3798-4C57-B4E2-DEC7DDEE8C3F}" type="datetimeFigureOut">
              <a:rPr lang="hr-HR" smtClean="0"/>
              <a:t>7.6.2018.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6B2CF07-5CD7-4939-BB26-CD2FC3EB704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725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BD128-3798-4C57-B4E2-DEC7DDEE8C3F}" type="datetimeFigureOut">
              <a:rPr lang="hr-HR" smtClean="0"/>
              <a:t>7.6.2018.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76B2CF07-5CD7-4939-BB26-CD2FC3EB704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3468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70BD128-3798-4C57-B4E2-DEC7DDEE8C3F}" type="datetimeFigureOut">
              <a:rPr lang="hr-HR" smtClean="0"/>
              <a:t>7.6.2018.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6B2CF07-5CD7-4939-BB26-CD2FC3EB704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0312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BD128-3798-4C57-B4E2-DEC7DDEE8C3F}" type="datetimeFigureOut">
              <a:rPr lang="hr-HR" smtClean="0"/>
              <a:t>7.6.2018.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2CF07-5CD7-4939-BB26-CD2FC3EB704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4000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BD128-3798-4C57-B4E2-DEC7DDEE8C3F}" type="datetimeFigureOut">
              <a:rPr lang="hr-HR" smtClean="0"/>
              <a:t>7.6.2018.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2CF07-5CD7-4939-BB26-CD2FC3EB704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8877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BD128-3798-4C57-B4E2-DEC7DDEE8C3F}" type="datetimeFigureOut">
              <a:rPr lang="hr-HR" smtClean="0"/>
              <a:t>7.6.2018.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2CF07-5CD7-4939-BB26-CD2FC3EB7045}" type="slidenum">
              <a:rPr lang="hr-HR" smtClean="0"/>
              <a:t>‹#›</a:t>
            </a:fld>
            <a:endParaRPr lang="hr-HR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788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BD128-3798-4C57-B4E2-DEC7DDEE8C3F}" type="datetimeFigureOut">
              <a:rPr lang="hr-HR" smtClean="0"/>
              <a:t>7.6.2018.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2CF07-5CD7-4939-BB26-CD2FC3EB704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1102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70BD128-3798-4C57-B4E2-DEC7DDEE8C3F}" type="datetimeFigureOut">
              <a:rPr lang="hr-HR" smtClean="0"/>
              <a:t>7.6.2018.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6B2CF07-5CD7-4939-BB26-CD2FC3EB704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350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BD128-3798-4C57-B4E2-DEC7DDEE8C3F}" type="datetimeFigureOut">
              <a:rPr lang="hr-HR" smtClean="0"/>
              <a:t>7.6.2018.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2CF07-5CD7-4939-BB26-CD2FC3EB704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850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70BD128-3798-4C57-B4E2-DEC7DDEE8C3F}" type="datetimeFigureOut">
              <a:rPr lang="hr-HR" smtClean="0"/>
              <a:t>7.6.2018.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6B2CF07-5CD7-4939-BB26-CD2FC3EB7045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47159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Otkriće  </a:t>
            </a:r>
            <a:r>
              <a:rPr lang="hr-HR" dirty="0" err="1" smtClean="0"/>
              <a:t>amerike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/>
              <a:t>kolumbo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72793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Novi ocean „Tihi ocean”</a:t>
            </a:r>
          </a:p>
          <a:p>
            <a:r>
              <a:rPr lang="hr-HR" dirty="0" smtClean="0"/>
              <a:t>Filipinsko otočje</a:t>
            </a:r>
          </a:p>
          <a:p>
            <a:r>
              <a:rPr lang="hr-HR" dirty="0" smtClean="0"/>
              <a:t>Poginuo – sukob s domorocima</a:t>
            </a:r>
          </a:p>
          <a:p>
            <a:r>
              <a:rPr lang="hr-HR" dirty="0" smtClean="0"/>
              <a:t>Posada – povratak u Španjolsku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80667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4734370" y="2700472"/>
            <a:ext cx="54949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/>
              <a:t>Hvala na pažnji!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1803125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Kolumbo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hr-HR" dirty="0" smtClean="0"/>
              <a:t>Sin tkalca</a:t>
            </a:r>
          </a:p>
          <a:p>
            <a:pPr>
              <a:buFontTx/>
              <a:buChar char="-"/>
            </a:pPr>
            <a:r>
              <a:rPr lang="hr-HR" dirty="0" smtClean="0"/>
              <a:t>Moreplovac</a:t>
            </a:r>
          </a:p>
          <a:p>
            <a:pPr>
              <a:buFontTx/>
              <a:buChar char="-"/>
            </a:pPr>
            <a:r>
              <a:rPr lang="hr-HR" dirty="0" smtClean="0"/>
              <a:t>Uzori: Marko Polo, Gaj Julije Cezar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2591" y="2950754"/>
            <a:ext cx="3479511" cy="24843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112356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Pomorski put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Španjolski kralj odobrio ekspediciju</a:t>
            </a:r>
          </a:p>
          <a:p>
            <a:r>
              <a:rPr lang="hr-HR" dirty="0" smtClean="0"/>
              <a:t>Smatrao da je Zemlja okrugla</a:t>
            </a:r>
          </a:p>
          <a:p>
            <a:r>
              <a:rPr lang="hr-HR" dirty="0" smtClean="0"/>
              <a:t>1492. krenuo na put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28602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Putovanje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Tri karavele</a:t>
            </a:r>
          </a:p>
          <a:p>
            <a:r>
              <a:rPr lang="hr-HR" dirty="0" smtClean="0"/>
              <a:t>30 mornara – Kolumbovi prijatelji</a:t>
            </a:r>
          </a:p>
          <a:p>
            <a:r>
              <a:rPr lang="hr-HR" dirty="0"/>
              <a:t>2</a:t>
            </a:r>
            <a:r>
              <a:rPr lang="hr-HR" dirty="0" smtClean="0"/>
              <a:t> mjeseca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108" y="2986659"/>
            <a:ext cx="3391434" cy="22722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744288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Novi svijet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12. listopad 1492.</a:t>
            </a:r>
          </a:p>
          <a:p>
            <a:r>
              <a:rPr lang="hr-HR" dirty="0" smtClean="0"/>
              <a:t>Istraživanje Bahamskog otočja</a:t>
            </a:r>
          </a:p>
          <a:p>
            <a:r>
              <a:rPr lang="hr-HR" dirty="0" smtClean="0"/>
              <a:t>7 dana - Kuba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1955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Vratio se istim putem</a:t>
            </a:r>
          </a:p>
          <a:p>
            <a:r>
              <a:rPr lang="hr-HR" dirty="0" smtClean="0"/>
              <a:t>Uvjeren da je otkrio </a:t>
            </a:r>
            <a:r>
              <a:rPr lang="hr-HR" dirty="0"/>
              <a:t>A</a:t>
            </a:r>
            <a:r>
              <a:rPr lang="hr-HR" dirty="0" smtClean="0"/>
              <a:t>meriku </a:t>
            </a:r>
          </a:p>
          <a:p>
            <a:r>
              <a:rPr lang="hr-HR" dirty="0" err="1" smtClean="0"/>
              <a:t>Amerigo</a:t>
            </a:r>
            <a:r>
              <a:rPr lang="hr-HR" dirty="0" smtClean="0"/>
              <a:t> </a:t>
            </a:r>
            <a:r>
              <a:rPr lang="hr-HR" dirty="0" err="1" smtClean="0"/>
              <a:t>Vespucci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9" y="2620493"/>
            <a:ext cx="3359187" cy="2798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04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Prvo putovanje oko svijeta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type="subTitle" idx="1"/>
          </p:nvPr>
        </p:nvSpPr>
        <p:spPr>
          <a:xfrm>
            <a:off x="581194" y="2495444"/>
            <a:ext cx="10993546" cy="590321"/>
          </a:xfrm>
        </p:spPr>
        <p:txBody>
          <a:bodyPr>
            <a:normAutofit/>
          </a:bodyPr>
          <a:lstStyle/>
          <a:p>
            <a:r>
              <a:rPr lang="hr-HR" dirty="0" smtClean="0"/>
              <a:t>Magellan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49" y="3482240"/>
            <a:ext cx="2462784" cy="20299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88915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je započelo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Magellan</a:t>
            </a:r>
          </a:p>
          <a:p>
            <a:r>
              <a:rPr lang="hr-HR" dirty="0"/>
              <a:t>Podrijetlom Portugalac</a:t>
            </a:r>
          </a:p>
          <a:p>
            <a:r>
              <a:rPr lang="hr-HR" dirty="0"/>
              <a:t>Stupio u Španjolsku službu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37068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Pomorski put prema zapadu</a:t>
            </a:r>
          </a:p>
          <a:p>
            <a:r>
              <a:rPr lang="hr-HR" dirty="0" smtClean="0"/>
              <a:t>1519.</a:t>
            </a:r>
          </a:p>
          <a:p>
            <a:r>
              <a:rPr lang="hr-HR" dirty="0" err="1" smtClean="0"/>
              <a:t>Magellanov</a:t>
            </a:r>
            <a:r>
              <a:rPr lang="hr-HR" dirty="0" smtClean="0"/>
              <a:t> prolaz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0828" y="2692949"/>
            <a:ext cx="4703748" cy="26533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862560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jeljenik">
  <a:themeElements>
    <a:clrScheme name="Djeljenik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jeljeni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jeljenik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Djeljenik</Template>
  <TotalTime>70</TotalTime>
  <Words>111</Words>
  <Application>Microsoft Office PowerPoint</Application>
  <PresentationFormat>Široki zaslon</PresentationFormat>
  <Paragraphs>35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4" baseType="lpstr">
      <vt:lpstr>Gill Sans MT</vt:lpstr>
      <vt:lpstr>Wingdings 2</vt:lpstr>
      <vt:lpstr>Djeljenik</vt:lpstr>
      <vt:lpstr>Otkriće  amerike</vt:lpstr>
      <vt:lpstr>Kolumbo</vt:lpstr>
      <vt:lpstr>Pomorski put</vt:lpstr>
      <vt:lpstr>Putovanje </vt:lpstr>
      <vt:lpstr>Novi svijet</vt:lpstr>
      <vt:lpstr>PowerPoint prezentacija</vt:lpstr>
      <vt:lpstr>Prvo putovanje oko svijeta</vt:lpstr>
      <vt:lpstr>Kako je započelo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Otkriće  amerike</dc:title>
  <dc:creator>šesti razredi</dc:creator>
  <cp:lastModifiedBy>šesti razredi</cp:lastModifiedBy>
  <cp:revision>6</cp:revision>
  <dcterms:created xsi:type="dcterms:W3CDTF">2018-06-07T10:43:06Z</dcterms:created>
  <dcterms:modified xsi:type="dcterms:W3CDTF">2018-06-07T11:53:45Z</dcterms:modified>
</cp:coreProperties>
</file>